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embeddedFontLst>
    <p:embeddedFont>
      <p:font typeface="Pretendard Variable" panose="02000003000000020004" pitchFamily="2" charset="-127"/>
      <p:regular r:id="rId6"/>
      <p:bold r:id="rId7"/>
    </p:embeddedFont>
    <p:embeddedFont>
      <p:font typeface="Pretendard Variable ExtraBold" panose="02000003000000020004" pitchFamily="2" charset="-127"/>
      <p:bold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194CE0-C57C-41FE-B1C2-12032BF0308A}" v="43" dt="2023-07-11T09:33:33.7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9" d="100"/>
          <a:sy n="129" d="100"/>
        </p:scale>
        <p:origin x="15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상현" userId="16a7a9d4-1642-48ac-a467-99104fcad47c" providerId="ADAL" clId="{BC194CE0-C57C-41FE-B1C2-12032BF0308A}"/>
    <pc:docChg chg="undo custSel addSld delSld modSld">
      <pc:chgData name="박상현" userId="16a7a9d4-1642-48ac-a467-99104fcad47c" providerId="ADAL" clId="{BC194CE0-C57C-41FE-B1C2-12032BF0308A}" dt="2023-07-11T10:14:25.191" v="981" actId="114"/>
      <pc:docMkLst>
        <pc:docMk/>
      </pc:docMkLst>
      <pc:sldChg chg="modSp new mod modTransition">
        <pc:chgData name="박상현" userId="16a7a9d4-1642-48ac-a467-99104fcad47c" providerId="ADAL" clId="{BC194CE0-C57C-41FE-B1C2-12032BF0308A}" dt="2023-07-11T10:13:59.841" v="965" actId="20577"/>
        <pc:sldMkLst>
          <pc:docMk/>
          <pc:sldMk cId="2628444111" sldId="256"/>
        </pc:sldMkLst>
        <pc:spChg chg="mod">
          <ac:chgData name="박상현" userId="16a7a9d4-1642-48ac-a467-99104fcad47c" providerId="ADAL" clId="{BC194CE0-C57C-41FE-B1C2-12032BF0308A}" dt="2023-07-11T10:13:59.841" v="965" actId="20577"/>
          <ac:spMkLst>
            <pc:docMk/>
            <pc:sldMk cId="2628444111" sldId="256"/>
            <ac:spMk id="2" creationId="{BED16BE2-1593-2DBC-E6B6-63E67FE27999}"/>
          </ac:spMkLst>
        </pc:spChg>
        <pc:spChg chg="mod">
          <ac:chgData name="박상현" userId="16a7a9d4-1642-48ac-a467-99104fcad47c" providerId="ADAL" clId="{BC194CE0-C57C-41FE-B1C2-12032BF0308A}" dt="2023-07-11T09:20:51.925" v="2"/>
          <ac:spMkLst>
            <pc:docMk/>
            <pc:sldMk cId="2628444111" sldId="256"/>
            <ac:spMk id="3" creationId="{2FF882B3-C537-2183-D8A4-D68C63CF3C41}"/>
          </ac:spMkLst>
        </pc:spChg>
      </pc:sldChg>
      <pc:sldChg chg="new del">
        <pc:chgData name="박상현" userId="16a7a9d4-1642-48ac-a467-99104fcad47c" providerId="ADAL" clId="{BC194CE0-C57C-41FE-B1C2-12032BF0308A}" dt="2023-07-11T09:20:56.640" v="4" actId="47"/>
        <pc:sldMkLst>
          <pc:docMk/>
          <pc:sldMk cId="1510869010" sldId="257"/>
        </pc:sldMkLst>
      </pc:sldChg>
      <pc:sldChg chg="addSp delSp modSp new mod">
        <pc:chgData name="박상현" userId="16a7a9d4-1642-48ac-a467-99104fcad47c" providerId="ADAL" clId="{BC194CE0-C57C-41FE-B1C2-12032BF0308A}" dt="2023-07-11T10:14:25.191" v="981" actId="114"/>
        <pc:sldMkLst>
          <pc:docMk/>
          <pc:sldMk cId="3835577730" sldId="258"/>
        </pc:sldMkLst>
        <pc:spChg chg="mod">
          <ac:chgData name="박상현" userId="16a7a9d4-1642-48ac-a467-99104fcad47c" providerId="ADAL" clId="{BC194CE0-C57C-41FE-B1C2-12032BF0308A}" dt="2023-07-11T09:20:59.715" v="6" actId="27636"/>
          <ac:spMkLst>
            <pc:docMk/>
            <pc:sldMk cId="3835577730" sldId="258"/>
            <ac:spMk id="2" creationId="{7D2250CC-FE14-EB7E-082D-7ABF575CD78A}"/>
          </ac:spMkLst>
        </pc:spChg>
        <pc:spChg chg="add mod">
          <ac:chgData name="박상현" userId="16a7a9d4-1642-48ac-a467-99104fcad47c" providerId="ADAL" clId="{BC194CE0-C57C-41FE-B1C2-12032BF0308A}" dt="2023-07-11T10:14:17.044" v="978" actId="1076"/>
          <ac:spMkLst>
            <pc:docMk/>
            <pc:sldMk cId="3835577730" sldId="258"/>
            <ac:spMk id="3" creationId="{F84D3B8C-E9AB-ADE7-457A-AC27A5B7FA2B}"/>
          </ac:spMkLst>
        </pc:spChg>
        <pc:spChg chg="add mod">
          <ac:chgData name="박상현" userId="16a7a9d4-1642-48ac-a467-99104fcad47c" providerId="ADAL" clId="{BC194CE0-C57C-41FE-B1C2-12032BF0308A}" dt="2023-07-11T09:22:35.104" v="116" actId="164"/>
          <ac:spMkLst>
            <pc:docMk/>
            <pc:sldMk cId="3835577730" sldId="258"/>
            <ac:spMk id="7" creationId="{DB295B24-F21E-F0A2-76A1-5498A4FE0B18}"/>
          </ac:spMkLst>
        </pc:spChg>
        <pc:spChg chg="add mod">
          <ac:chgData name="박상현" userId="16a7a9d4-1642-48ac-a467-99104fcad47c" providerId="ADAL" clId="{BC194CE0-C57C-41FE-B1C2-12032BF0308A}" dt="2023-07-11T09:22:35.104" v="116" actId="164"/>
          <ac:spMkLst>
            <pc:docMk/>
            <pc:sldMk cId="3835577730" sldId="258"/>
            <ac:spMk id="8" creationId="{361F4EF5-DCBD-C4D5-47A4-77963DBCC5A5}"/>
          </ac:spMkLst>
        </pc:spChg>
        <pc:spChg chg="add mod">
          <ac:chgData name="박상현" userId="16a7a9d4-1642-48ac-a467-99104fcad47c" providerId="ADAL" clId="{BC194CE0-C57C-41FE-B1C2-12032BF0308A}" dt="2023-07-11T09:22:35.104" v="116" actId="164"/>
          <ac:spMkLst>
            <pc:docMk/>
            <pc:sldMk cId="3835577730" sldId="258"/>
            <ac:spMk id="9" creationId="{D54A04BD-681C-D96B-452C-1294C6BFBF6A}"/>
          </ac:spMkLst>
        </pc:spChg>
        <pc:spChg chg="add mod">
          <ac:chgData name="박상현" userId="16a7a9d4-1642-48ac-a467-99104fcad47c" providerId="ADAL" clId="{BC194CE0-C57C-41FE-B1C2-12032BF0308A}" dt="2023-07-11T09:25:40.775" v="363" actId="1076"/>
          <ac:spMkLst>
            <pc:docMk/>
            <pc:sldMk cId="3835577730" sldId="258"/>
            <ac:spMk id="10" creationId="{6F6882ED-F95C-08AE-7B48-6570CA609DC6}"/>
          </ac:spMkLst>
        </pc:spChg>
        <pc:spChg chg="add mod">
          <ac:chgData name="박상현" userId="16a7a9d4-1642-48ac-a467-99104fcad47c" providerId="ADAL" clId="{BC194CE0-C57C-41FE-B1C2-12032BF0308A}" dt="2023-07-11T09:25:44.351" v="365" actId="1076"/>
          <ac:spMkLst>
            <pc:docMk/>
            <pc:sldMk cId="3835577730" sldId="258"/>
            <ac:spMk id="11" creationId="{24993545-7B3F-7B52-56E9-44FA2342F0FD}"/>
          </ac:spMkLst>
        </pc:spChg>
        <pc:spChg chg="add mod">
          <ac:chgData name="박상현" userId="16a7a9d4-1642-48ac-a467-99104fcad47c" providerId="ADAL" clId="{BC194CE0-C57C-41FE-B1C2-12032BF0308A}" dt="2023-07-11T09:25:42.411" v="364" actId="1076"/>
          <ac:spMkLst>
            <pc:docMk/>
            <pc:sldMk cId="3835577730" sldId="258"/>
            <ac:spMk id="12" creationId="{78C12680-020B-5DF0-C4DE-932688C90435}"/>
          </ac:spMkLst>
        </pc:spChg>
        <pc:spChg chg="add mod ord">
          <ac:chgData name="박상현" userId="16a7a9d4-1642-48ac-a467-99104fcad47c" providerId="ADAL" clId="{BC194CE0-C57C-41FE-B1C2-12032BF0308A}" dt="2023-07-11T09:22:52.657" v="121" actId="164"/>
          <ac:spMkLst>
            <pc:docMk/>
            <pc:sldMk cId="3835577730" sldId="258"/>
            <ac:spMk id="14" creationId="{42C6E8FA-80AF-644F-54E8-F8569409F7F9}"/>
          </ac:spMkLst>
        </pc:spChg>
        <pc:spChg chg="mod">
          <ac:chgData name="박상현" userId="16a7a9d4-1642-48ac-a467-99104fcad47c" providerId="ADAL" clId="{BC194CE0-C57C-41FE-B1C2-12032BF0308A}" dt="2023-07-11T09:26:00.065" v="368" actId="165"/>
          <ac:spMkLst>
            <pc:docMk/>
            <pc:sldMk cId="3835577730" sldId="258"/>
            <ac:spMk id="17" creationId="{5A37A517-6DC0-9A33-4A64-9DE19C2237F5}"/>
          </ac:spMkLst>
        </pc:spChg>
        <pc:spChg chg="mod">
          <ac:chgData name="박상현" userId="16a7a9d4-1642-48ac-a467-99104fcad47c" providerId="ADAL" clId="{BC194CE0-C57C-41FE-B1C2-12032BF0308A}" dt="2023-07-11T09:26:00.065" v="368" actId="165"/>
          <ac:spMkLst>
            <pc:docMk/>
            <pc:sldMk cId="3835577730" sldId="258"/>
            <ac:spMk id="21" creationId="{8621CF1F-93A5-51DC-5339-FC86EDE31E41}"/>
          </ac:spMkLst>
        </pc:spChg>
        <pc:spChg chg="mod">
          <ac:chgData name="박상현" userId="16a7a9d4-1642-48ac-a467-99104fcad47c" providerId="ADAL" clId="{BC194CE0-C57C-41FE-B1C2-12032BF0308A}" dt="2023-07-11T09:26:00.065" v="368" actId="165"/>
          <ac:spMkLst>
            <pc:docMk/>
            <pc:sldMk cId="3835577730" sldId="258"/>
            <ac:spMk id="22" creationId="{01A83A81-2D20-AAA9-0B37-C0D0C5130592}"/>
          </ac:spMkLst>
        </pc:spChg>
        <pc:spChg chg="mod">
          <ac:chgData name="박상현" userId="16a7a9d4-1642-48ac-a467-99104fcad47c" providerId="ADAL" clId="{BC194CE0-C57C-41FE-B1C2-12032BF0308A}" dt="2023-07-11T09:26:00.065" v="368" actId="165"/>
          <ac:spMkLst>
            <pc:docMk/>
            <pc:sldMk cId="3835577730" sldId="258"/>
            <ac:spMk id="23" creationId="{7BBA81FA-7358-C977-BFA0-AE76496DCD49}"/>
          </ac:spMkLst>
        </pc:spChg>
        <pc:spChg chg="mod">
          <ac:chgData name="박상현" userId="16a7a9d4-1642-48ac-a467-99104fcad47c" providerId="ADAL" clId="{BC194CE0-C57C-41FE-B1C2-12032BF0308A}" dt="2023-07-11T09:26:00.065" v="368" actId="165"/>
          <ac:spMkLst>
            <pc:docMk/>
            <pc:sldMk cId="3835577730" sldId="258"/>
            <ac:spMk id="24" creationId="{3DF7564C-D1E8-1A66-8FED-5A9149DC1F1E}"/>
          </ac:spMkLst>
        </pc:spChg>
        <pc:spChg chg="mod">
          <ac:chgData name="박상현" userId="16a7a9d4-1642-48ac-a467-99104fcad47c" providerId="ADAL" clId="{BC194CE0-C57C-41FE-B1C2-12032BF0308A}" dt="2023-07-11T09:26:00.065" v="368" actId="165"/>
          <ac:spMkLst>
            <pc:docMk/>
            <pc:sldMk cId="3835577730" sldId="258"/>
            <ac:spMk id="25" creationId="{859D4662-E128-FC7D-A25A-500E697E1328}"/>
          </ac:spMkLst>
        </pc:spChg>
        <pc:spChg chg="mod">
          <ac:chgData name="박상현" userId="16a7a9d4-1642-48ac-a467-99104fcad47c" providerId="ADAL" clId="{BC194CE0-C57C-41FE-B1C2-12032BF0308A}" dt="2023-07-11T09:26:00.065" v="368" actId="165"/>
          <ac:spMkLst>
            <pc:docMk/>
            <pc:sldMk cId="3835577730" sldId="258"/>
            <ac:spMk id="26" creationId="{D56DA6A9-1E89-F69D-D8EF-A1BDDF4F7748}"/>
          </ac:spMkLst>
        </pc:spChg>
        <pc:spChg chg="add mod">
          <ac:chgData name="박상현" userId="16a7a9d4-1642-48ac-a467-99104fcad47c" providerId="ADAL" clId="{BC194CE0-C57C-41FE-B1C2-12032BF0308A}" dt="2023-07-11T09:23:25.720" v="138" actId="164"/>
          <ac:spMkLst>
            <pc:docMk/>
            <pc:sldMk cId="3835577730" sldId="258"/>
            <ac:spMk id="27" creationId="{BDAD2036-7894-781E-0627-D75D76DACE71}"/>
          </ac:spMkLst>
        </pc:spChg>
        <pc:spChg chg="add mod">
          <ac:chgData name="박상현" userId="16a7a9d4-1642-48ac-a467-99104fcad47c" providerId="ADAL" clId="{BC194CE0-C57C-41FE-B1C2-12032BF0308A}" dt="2023-07-11T09:23:25.720" v="138" actId="164"/>
          <ac:spMkLst>
            <pc:docMk/>
            <pc:sldMk cId="3835577730" sldId="258"/>
            <ac:spMk id="28" creationId="{BE4B5D64-D9BE-E217-2056-CEAFCBA9A785}"/>
          </ac:spMkLst>
        </pc:spChg>
        <pc:spChg chg="add mod">
          <ac:chgData name="박상현" userId="16a7a9d4-1642-48ac-a467-99104fcad47c" providerId="ADAL" clId="{BC194CE0-C57C-41FE-B1C2-12032BF0308A}" dt="2023-07-11T09:23:25.720" v="138" actId="164"/>
          <ac:spMkLst>
            <pc:docMk/>
            <pc:sldMk cId="3835577730" sldId="258"/>
            <ac:spMk id="29" creationId="{7456E3A3-7A1B-EFFC-1762-C58C8E4DCDCF}"/>
          </ac:spMkLst>
        </pc:spChg>
        <pc:spChg chg="add mod">
          <ac:chgData name="박상현" userId="16a7a9d4-1642-48ac-a467-99104fcad47c" providerId="ADAL" clId="{BC194CE0-C57C-41FE-B1C2-12032BF0308A}" dt="2023-07-11T09:23:25.720" v="138" actId="164"/>
          <ac:spMkLst>
            <pc:docMk/>
            <pc:sldMk cId="3835577730" sldId="258"/>
            <ac:spMk id="30" creationId="{290DA264-0079-5AEA-2ACB-A284CD28744A}"/>
          </ac:spMkLst>
        </pc:spChg>
        <pc:spChg chg="add mod">
          <ac:chgData name="박상현" userId="16a7a9d4-1642-48ac-a467-99104fcad47c" providerId="ADAL" clId="{BC194CE0-C57C-41FE-B1C2-12032BF0308A}" dt="2023-07-11T09:23:25.720" v="138" actId="164"/>
          <ac:spMkLst>
            <pc:docMk/>
            <pc:sldMk cId="3835577730" sldId="258"/>
            <ac:spMk id="31" creationId="{1E0EB0C4-FB5A-6535-1EA5-56FCFAC38839}"/>
          </ac:spMkLst>
        </pc:spChg>
        <pc:spChg chg="add mod topLvl">
          <ac:chgData name="박상현" userId="16a7a9d4-1642-48ac-a467-99104fcad47c" providerId="ADAL" clId="{BC194CE0-C57C-41FE-B1C2-12032BF0308A}" dt="2023-07-11T09:27:20.262" v="397" actId="113"/>
          <ac:spMkLst>
            <pc:docMk/>
            <pc:sldMk cId="3835577730" sldId="258"/>
            <ac:spMk id="33" creationId="{1337F652-A5B8-6823-5566-BDD414DEC196}"/>
          </ac:spMkLst>
        </pc:spChg>
        <pc:spChg chg="add mod">
          <ac:chgData name="박상현" userId="16a7a9d4-1642-48ac-a467-99104fcad47c" providerId="ADAL" clId="{BC194CE0-C57C-41FE-B1C2-12032BF0308A}" dt="2023-07-11T10:14:25.191" v="981" actId="114"/>
          <ac:spMkLst>
            <pc:docMk/>
            <pc:sldMk cId="3835577730" sldId="258"/>
            <ac:spMk id="34" creationId="{2795111D-A37A-B86C-8C01-E84D906E8656}"/>
          </ac:spMkLst>
        </pc:spChg>
        <pc:spChg chg="del mod">
          <ac:chgData name="박상현" userId="16a7a9d4-1642-48ac-a467-99104fcad47c" providerId="ADAL" clId="{BC194CE0-C57C-41FE-B1C2-12032BF0308A}" dt="2023-07-11T09:26:12.772" v="372" actId="478"/>
          <ac:spMkLst>
            <pc:docMk/>
            <pc:sldMk cId="3835577730" sldId="258"/>
            <ac:spMk id="38" creationId="{D54CF7C2-FF60-1A6F-F3D0-73A878253364}"/>
          </ac:spMkLst>
        </pc:spChg>
        <pc:spChg chg="del mod">
          <ac:chgData name="박상현" userId="16a7a9d4-1642-48ac-a467-99104fcad47c" providerId="ADAL" clId="{BC194CE0-C57C-41FE-B1C2-12032BF0308A}" dt="2023-07-11T09:26:12.772" v="372" actId="478"/>
          <ac:spMkLst>
            <pc:docMk/>
            <pc:sldMk cId="3835577730" sldId="258"/>
            <ac:spMk id="39" creationId="{68799C7E-E59D-218D-4C81-537E7789168E}"/>
          </ac:spMkLst>
        </pc:spChg>
        <pc:spChg chg="del mod">
          <ac:chgData name="박상현" userId="16a7a9d4-1642-48ac-a467-99104fcad47c" providerId="ADAL" clId="{BC194CE0-C57C-41FE-B1C2-12032BF0308A}" dt="2023-07-11T09:26:12.772" v="372" actId="478"/>
          <ac:spMkLst>
            <pc:docMk/>
            <pc:sldMk cId="3835577730" sldId="258"/>
            <ac:spMk id="40" creationId="{8C45F5D1-F8FE-C5E6-32C0-2BEB8F36C80A}"/>
          </ac:spMkLst>
        </pc:spChg>
        <pc:spChg chg="del mod">
          <ac:chgData name="박상현" userId="16a7a9d4-1642-48ac-a467-99104fcad47c" providerId="ADAL" clId="{BC194CE0-C57C-41FE-B1C2-12032BF0308A}" dt="2023-07-11T09:26:12.772" v="372" actId="478"/>
          <ac:spMkLst>
            <pc:docMk/>
            <pc:sldMk cId="3835577730" sldId="258"/>
            <ac:spMk id="41" creationId="{06D9B4D2-444E-38CE-C88E-B4780E366854}"/>
          </ac:spMkLst>
        </pc:spChg>
        <pc:spChg chg="del mod topLvl">
          <ac:chgData name="박상현" userId="16a7a9d4-1642-48ac-a467-99104fcad47c" providerId="ADAL" clId="{BC194CE0-C57C-41FE-B1C2-12032BF0308A}" dt="2023-07-11T09:26:12.772" v="372" actId="478"/>
          <ac:spMkLst>
            <pc:docMk/>
            <pc:sldMk cId="3835577730" sldId="258"/>
            <ac:spMk id="42" creationId="{4DDB3C38-8CC4-E272-D7E0-525D76A289D0}"/>
          </ac:spMkLst>
        </pc:spChg>
        <pc:spChg chg="mod">
          <ac:chgData name="박상현" userId="16a7a9d4-1642-48ac-a467-99104fcad47c" providerId="ADAL" clId="{BC194CE0-C57C-41FE-B1C2-12032BF0308A}" dt="2023-07-11T09:25:52.613" v="366"/>
          <ac:spMkLst>
            <pc:docMk/>
            <pc:sldMk cId="3835577730" sldId="258"/>
            <ac:spMk id="43" creationId="{C3137B9F-2830-F784-C8E3-3B768F45C414}"/>
          </ac:spMkLst>
        </pc:spChg>
        <pc:spChg chg="mod">
          <ac:chgData name="박상현" userId="16a7a9d4-1642-48ac-a467-99104fcad47c" providerId="ADAL" clId="{BC194CE0-C57C-41FE-B1C2-12032BF0308A}" dt="2023-07-11T09:25:52.613" v="366"/>
          <ac:spMkLst>
            <pc:docMk/>
            <pc:sldMk cId="3835577730" sldId="258"/>
            <ac:spMk id="47" creationId="{5C84B0F6-8252-A2D0-1534-5FFAF3FB2D0E}"/>
          </ac:spMkLst>
        </pc:spChg>
        <pc:spChg chg="mod">
          <ac:chgData name="박상현" userId="16a7a9d4-1642-48ac-a467-99104fcad47c" providerId="ADAL" clId="{BC194CE0-C57C-41FE-B1C2-12032BF0308A}" dt="2023-07-11T09:25:52.613" v="366"/>
          <ac:spMkLst>
            <pc:docMk/>
            <pc:sldMk cId="3835577730" sldId="258"/>
            <ac:spMk id="48" creationId="{E3E1BE28-3E54-7D37-C6E0-4EDE9D3FEB90}"/>
          </ac:spMkLst>
        </pc:spChg>
        <pc:spChg chg="mod">
          <ac:chgData name="박상현" userId="16a7a9d4-1642-48ac-a467-99104fcad47c" providerId="ADAL" clId="{BC194CE0-C57C-41FE-B1C2-12032BF0308A}" dt="2023-07-11T09:25:52.613" v="366"/>
          <ac:spMkLst>
            <pc:docMk/>
            <pc:sldMk cId="3835577730" sldId="258"/>
            <ac:spMk id="49" creationId="{012C040A-07DF-B69A-F879-3065D7346D5A}"/>
          </ac:spMkLst>
        </pc:spChg>
        <pc:spChg chg="mod">
          <ac:chgData name="박상현" userId="16a7a9d4-1642-48ac-a467-99104fcad47c" providerId="ADAL" clId="{BC194CE0-C57C-41FE-B1C2-12032BF0308A}" dt="2023-07-11T09:25:52.613" v="366"/>
          <ac:spMkLst>
            <pc:docMk/>
            <pc:sldMk cId="3835577730" sldId="258"/>
            <ac:spMk id="50" creationId="{D7134AE2-C776-CE51-19DE-10D79683F8D6}"/>
          </ac:spMkLst>
        </pc:spChg>
        <pc:spChg chg="mod">
          <ac:chgData name="박상현" userId="16a7a9d4-1642-48ac-a467-99104fcad47c" providerId="ADAL" clId="{BC194CE0-C57C-41FE-B1C2-12032BF0308A}" dt="2023-07-11T09:25:52.613" v="366"/>
          <ac:spMkLst>
            <pc:docMk/>
            <pc:sldMk cId="3835577730" sldId="258"/>
            <ac:spMk id="51" creationId="{D98491E6-48AB-029C-5E04-DF4ED98CA56E}"/>
          </ac:spMkLst>
        </pc:spChg>
        <pc:spChg chg="mod">
          <ac:chgData name="박상현" userId="16a7a9d4-1642-48ac-a467-99104fcad47c" providerId="ADAL" clId="{BC194CE0-C57C-41FE-B1C2-12032BF0308A}" dt="2023-07-11T09:25:52.613" v="366"/>
          <ac:spMkLst>
            <pc:docMk/>
            <pc:sldMk cId="3835577730" sldId="258"/>
            <ac:spMk id="52" creationId="{BAD20C9D-57CE-A6F7-D99D-C81A9477F155}"/>
          </ac:spMkLst>
        </pc:spChg>
        <pc:grpChg chg="add mod">
          <ac:chgData name="박상현" userId="16a7a9d4-1642-48ac-a467-99104fcad47c" providerId="ADAL" clId="{BC194CE0-C57C-41FE-B1C2-12032BF0308A}" dt="2023-07-11T09:22:52.657" v="121" actId="164"/>
          <ac:grpSpMkLst>
            <pc:docMk/>
            <pc:sldMk cId="3835577730" sldId="258"/>
            <ac:grpSpMk id="13" creationId="{4BC8BDCA-A1ED-783A-B989-34D369289A08}"/>
          </ac:grpSpMkLst>
        </pc:grpChg>
        <pc:grpChg chg="add mod">
          <ac:chgData name="박상현" userId="16a7a9d4-1642-48ac-a467-99104fcad47c" providerId="ADAL" clId="{BC194CE0-C57C-41FE-B1C2-12032BF0308A}" dt="2023-07-11T09:23:25.720" v="138" actId="164"/>
          <ac:grpSpMkLst>
            <pc:docMk/>
            <pc:sldMk cId="3835577730" sldId="258"/>
            <ac:grpSpMk id="15" creationId="{548ED9C0-EE20-FC59-6414-CA02472DC748}"/>
          </ac:grpSpMkLst>
        </pc:grpChg>
        <pc:grpChg chg="add del mod topLvl">
          <ac:chgData name="박상현" userId="16a7a9d4-1642-48ac-a467-99104fcad47c" providerId="ADAL" clId="{BC194CE0-C57C-41FE-B1C2-12032BF0308A}" dt="2023-07-11T09:26:02.998" v="369" actId="478"/>
          <ac:grpSpMkLst>
            <pc:docMk/>
            <pc:sldMk cId="3835577730" sldId="258"/>
            <ac:grpSpMk id="16" creationId="{79CD8D8C-8613-793B-E4D5-D1050AFAAD8E}"/>
          </ac:grpSpMkLst>
        </pc:grpChg>
        <pc:grpChg chg="mod">
          <ac:chgData name="박상현" userId="16a7a9d4-1642-48ac-a467-99104fcad47c" providerId="ADAL" clId="{BC194CE0-C57C-41FE-B1C2-12032BF0308A}" dt="2023-07-11T09:26:00.065" v="368" actId="165"/>
          <ac:grpSpMkLst>
            <pc:docMk/>
            <pc:sldMk cId="3835577730" sldId="258"/>
            <ac:grpSpMk id="18" creationId="{2473BF54-3C64-A8BE-3E73-2ECC4739F770}"/>
          </ac:grpSpMkLst>
        </pc:grpChg>
        <pc:grpChg chg="add mod">
          <ac:chgData name="박상현" userId="16a7a9d4-1642-48ac-a467-99104fcad47c" providerId="ADAL" clId="{BC194CE0-C57C-41FE-B1C2-12032BF0308A}" dt="2023-07-11T09:23:25.720" v="138" actId="164"/>
          <ac:grpSpMkLst>
            <pc:docMk/>
            <pc:sldMk cId="3835577730" sldId="258"/>
            <ac:grpSpMk id="32" creationId="{76FCEF5F-E35A-7EAE-8143-09C6F410AC73}"/>
          </ac:grpSpMkLst>
        </pc:grpChg>
        <pc:grpChg chg="add del mod">
          <ac:chgData name="박상현" userId="16a7a9d4-1642-48ac-a467-99104fcad47c" providerId="ADAL" clId="{BC194CE0-C57C-41FE-B1C2-12032BF0308A}" dt="2023-07-11T09:26:00.065" v="368" actId="165"/>
          <ac:grpSpMkLst>
            <pc:docMk/>
            <pc:sldMk cId="3835577730" sldId="258"/>
            <ac:grpSpMk id="35" creationId="{B0AA06F7-9301-C151-1E5D-89AB4B9288A4}"/>
          </ac:grpSpMkLst>
        </pc:grpChg>
        <pc:grpChg chg="add del mod">
          <ac:chgData name="박상현" userId="16a7a9d4-1642-48ac-a467-99104fcad47c" providerId="ADAL" clId="{BC194CE0-C57C-41FE-B1C2-12032BF0308A}" dt="2023-07-11T09:26:12.772" v="372" actId="478"/>
          <ac:grpSpMkLst>
            <pc:docMk/>
            <pc:sldMk cId="3835577730" sldId="258"/>
            <ac:grpSpMk id="36" creationId="{ED8B7B55-CF58-7FBE-97E2-4BDE95740DF6}"/>
          </ac:grpSpMkLst>
        </pc:grpChg>
        <pc:grpChg chg="mod topLvl">
          <ac:chgData name="박상현" userId="16a7a9d4-1642-48ac-a467-99104fcad47c" providerId="ADAL" clId="{BC194CE0-C57C-41FE-B1C2-12032BF0308A}" dt="2023-07-11T09:26:17.408" v="374" actId="164"/>
          <ac:grpSpMkLst>
            <pc:docMk/>
            <pc:sldMk cId="3835577730" sldId="258"/>
            <ac:grpSpMk id="37" creationId="{FC890C47-B72B-79E6-5054-82D7AA382E98}"/>
          </ac:grpSpMkLst>
        </pc:grpChg>
        <pc:grpChg chg="mod">
          <ac:chgData name="박상현" userId="16a7a9d4-1642-48ac-a467-99104fcad47c" providerId="ADAL" clId="{BC194CE0-C57C-41FE-B1C2-12032BF0308A}" dt="2023-07-11T09:25:52.613" v="366"/>
          <ac:grpSpMkLst>
            <pc:docMk/>
            <pc:sldMk cId="3835577730" sldId="258"/>
            <ac:grpSpMk id="44" creationId="{60B6D29B-4F18-6091-03B4-10705ADE29B6}"/>
          </ac:grpSpMkLst>
        </pc:grpChg>
        <pc:grpChg chg="add mod">
          <ac:chgData name="박상현" userId="16a7a9d4-1642-48ac-a467-99104fcad47c" providerId="ADAL" clId="{BC194CE0-C57C-41FE-B1C2-12032BF0308A}" dt="2023-07-11T09:26:17.408" v="374" actId="164"/>
          <ac:grpSpMkLst>
            <pc:docMk/>
            <pc:sldMk cId="3835577730" sldId="258"/>
            <ac:grpSpMk id="53" creationId="{D9E576B3-C8AC-B4FC-12AB-781BF8EC2E93}"/>
          </ac:grpSpMkLst>
        </pc:grpChg>
        <pc:cxnChg chg="add mod">
          <ac:chgData name="박상현" userId="16a7a9d4-1642-48ac-a467-99104fcad47c" providerId="ADAL" clId="{BC194CE0-C57C-41FE-B1C2-12032BF0308A}" dt="2023-07-11T09:22:35.104" v="116" actId="164"/>
          <ac:cxnSpMkLst>
            <pc:docMk/>
            <pc:sldMk cId="3835577730" sldId="258"/>
            <ac:cxnSpMk id="5" creationId="{91580CD1-05BB-E857-4CE5-E1EDCF03156E}"/>
          </ac:cxnSpMkLst>
        </pc:cxnChg>
        <pc:cxnChg chg="add mod">
          <ac:chgData name="박상현" userId="16a7a9d4-1642-48ac-a467-99104fcad47c" providerId="ADAL" clId="{BC194CE0-C57C-41FE-B1C2-12032BF0308A}" dt="2023-07-11T09:22:35.104" v="116" actId="164"/>
          <ac:cxnSpMkLst>
            <pc:docMk/>
            <pc:sldMk cId="3835577730" sldId="258"/>
            <ac:cxnSpMk id="6" creationId="{F4DC7475-B974-CEAD-495F-7245117FFD4D}"/>
          </ac:cxnSpMkLst>
        </pc:cxnChg>
        <pc:cxnChg chg="mod">
          <ac:chgData name="박상현" userId="16a7a9d4-1642-48ac-a467-99104fcad47c" providerId="ADAL" clId="{BC194CE0-C57C-41FE-B1C2-12032BF0308A}" dt="2023-07-11T09:26:00.065" v="368" actId="165"/>
          <ac:cxnSpMkLst>
            <pc:docMk/>
            <pc:sldMk cId="3835577730" sldId="258"/>
            <ac:cxnSpMk id="19" creationId="{A4EE55E7-2124-1221-8160-A1562FA126FF}"/>
          </ac:cxnSpMkLst>
        </pc:cxnChg>
        <pc:cxnChg chg="mod">
          <ac:chgData name="박상현" userId="16a7a9d4-1642-48ac-a467-99104fcad47c" providerId="ADAL" clId="{BC194CE0-C57C-41FE-B1C2-12032BF0308A}" dt="2023-07-11T09:26:00.065" v="368" actId="165"/>
          <ac:cxnSpMkLst>
            <pc:docMk/>
            <pc:sldMk cId="3835577730" sldId="258"/>
            <ac:cxnSpMk id="20" creationId="{FB13585F-F27E-F952-03D5-6715A6BA1627}"/>
          </ac:cxnSpMkLst>
        </pc:cxnChg>
        <pc:cxnChg chg="mod">
          <ac:chgData name="박상현" userId="16a7a9d4-1642-48ac-a467-99104fcad47c" providerId="ADAL" clId="{BC194CE0-C57C-41FE-B1C2-12032BF0308A}" dt="2023-07-11T09:25:52.613" v="366"/>
          <ac:cxnSpMkLst>
            <pc:docMk/>
            <pc:sldMk cId="3835577730" sldId="258"/>
            <ac:cxnSpMk id="45" creationId="{5B7E680C-3495-70D7-F526-B05452DBAEBF}"/>
          </ac:cxnSpMkLst>
        </pc:cxnChg>
        <pc:cxnChg chg="mod">
          <ac:chgData name="박상현" userId="16a7a9d4-1642-48ac-a467-99104fcad47c" providerId="ADAL" clId="{BC194CE0-C57C-41FE-B1C2-12032BF0308A}" dt="2023-07-11T09:25:52.613" v="366"/>
          <ac:cxnSpMkLst>
            <pc:docMk/>
            <pc:sldMk cId="3835577730" sldId="258"/>
            <ac:cxnSpMk id="46" creationId="{F0F5E9BB-6BCC-DE31-9D0B-078A8B1ABB37}"/>
          </ac:cxnSpMkLst>
        </pc:cxnChg>
      </pc:sldChg>
      <pc:sldChg chg="addSp delSp modSp new mod">
        <pc:chgData name="박상현" userId="16a7a9d4-1642-48ac-a467-99104fcad47c" providerId="ADAL" clId="{BC194CE0-C57C-41FE-B1C2-12032BF0308A}" dt="2023-07-11T09:30:40.658" v="575" actId="164"/>
        <pc:sldMkLst>
          <pc:docMk/>
          <pc:sldMk cId="946845355" sldId="259"/>
        </pc:sldMkLst>
        <pc:spChg chg="mod">
          <ac:chgData name="박상현" userId="16a7a9d4-1642-48ac-a467-99104fcad47c" providerId="ADAL" clId="{BC194CE0-C57C-41FE-B1C2-12032BF0308A}" dt="2023-07-11T09:24:39.387" v="279" actId="27636"/>
          <ac:spMkLst>
            <pc:docMk/>
            <pc:sldMk cId="946845355" sldId="259"/>
            <ac:spMk id="2" creationId="{ED2A95EE-1EC9-C5B4-04AB-5F02E403273A}"/>
          </ac:spMkLst>
        </pc:spChg>
        <pc:spChg chg="mod topLvl">
          <ac:chgData name="박상현" userId="16a7a9d4-1642-48ac-a467-99104fcad47c" providerId="ADAL" clId="{BC194CE0-C57C-41FE-B1C2-12032BF0308A}" dt="2023-07-11T09:26:55.751" v="381" actId="164"/>
          <ac:spMkLst>
            <pc:docMk/>
            <pc:sldMk cId="946845355" sldId="259"/>
            <ac:spMk id="5" creationId="{3A9F886B-E3B2-B6F9-C7A9-A615BC0C170B}"/>
          </ac:spMkLst>
        </pc:spChg>
        <pc:spChg chg="del mod">
          <ac:chgData name="박상현" userId="16a7a9d4-1642-48ac-a467-99104fcad47c" providerId="ADAL" clId="{BC194CE0-C57C-41FE-B1C2-12032BF0308A}" dt="2023-07-11T09:26:35.199" v="377" actId="478"/>
          <ac:spMkLst>
            <pc:docMk/>
            <pc:sldMk cId="946845355" sldId="259"/>
            <ac:spMk id="6" creationId="{9BC0F2F4-A5C0-3FE5-FD98-415532AB136F}"/>
          </ac:spMkLst>
        </pc:spChg>
        <pc:spChg chg="mod">
          <ac:chgData name="박상현" userId="16a7a9d4-1642-48ac-a467-99104fcad47c" providerId="ADAL" clId="{BC194CE0-C57C-41FE-B1C2-12032BF0308A}" dt="2023-07-11T09:26:46.941" v="378" actId="165"/>
          <ac:spMkLst>
            <pc:docMk/>
            <pc:sldMk cId="946845355" sldId="259"/>
            <ac:spMk id="10" creationId="{4C8EE08A-33D6-A716-6866-24C258BAD54F}"/>
          </ac:spMkLst>
        </pc:spChg>
        <pc:spChg chg="mod">
          <ac:chgData name="박상현" userId="16a7a9d4-1642-48ac-a467-99104fcad47c" providerId="ADAL" clId="{BC194CE0-C57C-41FE-B1C2-12032BF0308A}" dt="2023-07-11T09:26:46.941" v="378" actId="165"/>
          <ac:spMkLst>
            <pc:docMk/>
            <pc:sldMk cId="946845355" sldId="259"/>
            <ac:spMk id="11" creationId="{F32F8D65-C962-7721-E8BA-DB2F7A6E03E6}"/>
          </ac:spMkLst>
        </pc:spChg>
        <pc:spChg chg="mod">
          <ac:chgData name="박상현" userId="16a7a9d4-1642-48ac-a467-99104fcad47c" providerId="ADAL" clId="{BC194CE0-C57C-41FE-B1C2-12032BF0308A}" dt="2023-07-11T09:26:46.941" v="378" actId="165"/>
          <ac:spMkLst>
            <pc:docMk/>
            <pc:sldMk cId="946845355" sldId="259"/>
            <ac:spMk id="12" creationId="{49CE5217-6F2A-EA7B-1F48-22045486747D}"/>
          </ac:spMkLst>
        </pc:spChg>
        <pc:spChg chg="mod">
          <ac:chgData name="박상현" userId="16a7a9d4-1642-48ac-a467-99104fcad47c" providerId="ADAL" clId="{BC194CE0-C57C-41FE-B1C2-12032BF0308A}" dt="2023-07-11T09:26:46.941" v="378" actId="165"/>
          <ac:spMkLst>
            <pc:docMk/>
            <pc:sldMk cId="946845355" sldId="259"/>
            <ac:spMk id="13" creationId="{C3412A26-0325-850A-A982-32D5AC2DB922}"/>
          </ac:spMkLst>
        </pc:spChg>
        <pc:spChg chg="mod">
          <ac:chgData name="박상현" userId="16a7a9d4-1642-48ac-a467-99104fcad47c" providerId="ADAL" clId="{BC194CE0-C57C-41FE-B1C2-12032BF0308A}" dt="2023-07-11T09:26:46.941" v="378" actId="165"/>
          <ac:spMkLst>
            <pc:docMk/>
            <pc:sldMk cId="946845355" sldId="259"/>
            <ac:spMk id="14" creationId="{22CBC9C2-7637-4B6C-C647-CFB4842B526A}"/>
          </ac:spMkLst>
        </pc:spChg>
        <pc:spChg chg="mod">
          <ac:chgData name="박상현" userId="16a7a9d4-1642-48ac-a467-99104fcad47c" providerId="ADAL" clId="{BC194CE0-C57C-41FE-B1C2-12032BF0308A}" dt="2023-07-11T09:26:46.941" v="378" actId="165"/>
          <ac:spMkLst>
            <pc:docMk/>
            <pc:sldMk cId="946845355" sldId="259"/>
            <ac:spMk id="15" creationId="{767D005B-1751-ACF8-EE4C-6FCAFA0BBAB9}"/>
          </ac:spMkLst>
        </pc:spChg>
        <pc:spChg chg="mod">
          <ac:chgData name="박상현" userId="16a7a9d4-1642-48ac-a467-99104fcad47c" providerId="ADAL" clId="{BC194CE0-C57C-41FE-B1C2-12032BF0308A}" dt="2023-07-11T09:25:16.689" v="361"/>
          <ac:spMkLst>
            <pc:docMk/>
            <pc:sldMk cId="946845355" sldId="259"/>
            <ac:spMk id="18" creationId="{C9EF4840-D094-FC20-F44F-0EA249C0DB11}"/>
          </ac:spMkLst>
        </pc:spChg>
        <pc:spChg chg="mod">
          <ac:chgData name="박상현" userId="16a7a9d4-1642-48ac-a467-99104fcad47c" providerId="ADAL" clId="{BC194CE0-C57C-41FE-B1C2-12032BF0308A}" dt="2023-07-11T09:25:16.689" v="361"/>
          <ac:spMkLst>
            <pc:docMk/>
            <pc:sldMk cId="946845355" sldId="259"/>
            <ac:spMk id="19" creationId="{F47470F3-E286-D200-52FA-F21C8B5220C5}"/>
          </ac:spMkLst>
        </pc:spChg>
        <pc:spChg chg="mod">
          <ac:chgData name="박상현" userId="16a7a9d4-1642-48ac-a467-99104fcad47c" providerId="ADAL" clId="{BC194CE0-C57C-41FE-B1C2-12032BF0308A}" dt="2023-07-11T09:25:16.689" v="361"/>
          <ac:spMkLst>
            <pc:docMk/>
            <pc:sldMk cId="946845355" sldId="259"/>
            <ac:spMk id="23" creationId="{15F35B73-5380-9A96-7CFD-0A1AFF764C59}"/>
          </ac:spMkLst>
        </pc:spChg>
        <pc:spChg chg="mod">
          <ac:chgData name="박상현" userId="16a7a9d4-1642-48ac-a467-99104fcad47c" providerId="ADAL" clId="{BC194CE0-C57C-41FE-B1C2-12032BF0308A}" dt="2023-07-11T09:25:16.689" v="361"/>
          <ac:spMkLst>
            <pc:docMk/>
            <pc:sldMk cId="946845355" sldId="259"/>
            <ac:spMk id="24" creationId="{C6C1E063-2692-7567-DFA7-AC14C49B9175}"/>
          </ac:spMkLst>
        </pc:spChg>
        <pc:spChg chg="mod">
          <ac:chgData name="박상현" userId="16a7a9d4-1642-48ac-a467-99104fcad47c" providerId="ADAL" clId="{BC194CE0-C57C-41FE-B1C2-12032BF0308A}" dt="2023-07-11T09:25:16.689" v="361"/>
          <ac:spMkLst>
            <pc:docMk/>
            <pc:sldMk cId="946845355" sldId="259"/>
            <ac:spMk id="25" creationId="{D322055F-9ECB-8E6F-070A-9B9079AA67F8}"/>
          </ac:spMkLst>
        </pc:spChg>
        <pc:spChg chg="mod">
          <ac:chgData name="박상현" userId="16a7a9d4-1642-48ac-a467-99104fcad47c" providerId="ADAL" clId="{BC194CE0-C57C-41FE-B1C2-12032BF0308A}" dt="2023-07-11T09:25:16.689" v="361"/>
          <ac:spMkLst>
            <pc:docMk/>
            <pc:sldMk cId="946845355" sldId="259"/>
            <ac:spMk id="26" creationId="{B3887006-04E2-32A8-AEA6-9A38B235C55F}"/>
          </ac:spMkLst>
        </pc:spChg>
        <pc:spChg chg="mod">
          <ac:chgData name="박상현" userId="16a7a9d4-1642-48ac-a467-99104fcad47c" providerId="ADAL" clId="{BC194CE0-C57C-41FE-B1C2-12032BF0308A}" dt="2023-07-11T09:25:16.689" v="361"/>
          <ac:spMkLst>
            <pc:docMk/>
            <pc:sldMk cId="946845355" sldId="259"/>
            <ac:spMk id="27" creationId="{B8D3E650-874C-6C84-D3B0-5DEBF419510D}"/>
          </ac:spMkLst>
        </pc:spChg>
        <pc:spChg chg="mod">
          <ac:chgData name="박상현" userId="16a7a9d4-1642-48ac-a467-99104fcad47c" providerId="ADAL" clId="{BC194CE0-C57C-41FE-B1C2-12032BF0308A}" dt="2023-07-11T09:25:16.689" v="361"/>
          <ac:spMkLst>
            <pc:docMk/>
            <pc:sldMk cId="946845355" sldId="259"/>
            <ac:spMk id="28" creationId="{9B8A0527-31A2-5045-34C6-0F09FCEAA2EC}"/>
          </ac:spMkLst>
        </pc:spChg>
        <pc:spChg chg="mod">
          <ac:chgData name="박상현" userId="16a7a9d4-1642-48ac-a467-99104fcad47c" providerId="ADAL" clId="{BC194CE0-C57C-41FE-B1C2-12032BF0308A}" dt="2023-07-11T09:26:14.738" v="373"/>
          <ac:spMkLst>
            <pc:docMk/>
            <pc:sldMk cId="946845355" sldId="259"/>
            <ac:spMk id="30" creationId="{F4A0E99D-1FC8-F912-599E-C0868DE24C79}"/>
          </ac:spMkLst>
        </pc:spChg>
        <pc:spChg chg="mod">
          <ac:chgData name="박상현" userId="16a7a9d4-1642-48ac-a467-99104fcad47c" providerId="ADAL" clId="{BC194CE0-C57C-41FE-B1C2-12032BF0308A}" dt="2023-07-11T09:26:28.163" v="376" actId="208"/>
          <ac:spMkLst>
            <pc:docMk/>
            <pc:sldMk cId="946845355" sldId="259"/>
            <ac:spMk id="34" creationId="{1AE3D9D8-4A3C-5067-37CA-0F2E35E37568}"/>
          </ac:spMkLst>
        </pc:spChg>
        <pc:spChg chg="mod">
          <ac:chgData name="박상현" userId="16a7a9d4-1642-48ac-a467-99104fcad47c" providerId="ADAL" clId="{BC194CE0-C57C-41FE-B1C2-12032BF0308A}" dt="2023-07-11T09:26:14.738" v="373"/>
          <ac:spMkLst>
            <pc:docMk/>
            <pc:sldMk cId="946845355" sldId="259"/>
            <ac:spMk id="35" creationId="{2CEE5AC7-A98D-203D-226A-9DC985A7F2D5}"/>
          </ac:spMkLst>
        </pc:spChg>
        <pc:spChg chg="mod">
          <ac:chgData name="박상현" userId="16a7a9d4-1642-48ac-a467-99104fcad47c" providerId="ADAL" clId="{BC194CE0-C57C-41FE-B1C2-12032BF0308A}" dt="2023-07-11T09:26:14.738" v="373"/>
          <ac:spMkLst>
            <pc:docMk/>
            <pc:sldMk cId="946845355" sldId="259"/>
            <ac:spMk id="36" creationId="{B454D346-A712-863C-7772-FFECD749F633}"/>
          </ac:spMkLst>
        </pc:spChg>
        <pc:spChg chg="mod">
          <ac:chgData name="박상현" userId="16a7a9d4-1642-48ac-a467-99104fcad47c" providerId="ADAL" clId="{BC194CE0-C57C-41FE-B1C2-12032BF0308A}" dt="2023-07-11T09:26:14.738" v="373"/>
          <ac:spMkLst>
            <pc:docMk/>
            <pc:sldMk cId="946845355" sldId="259"/>
            <ac:spMk id="37" creationId="{30F9D0C1-068D-DB50-1441-F8F2E1616541}"/>
          </ac:spMkLst>
        </pc:spChg>
        <pc:spChg chg="mod">
          <ac:chgData name="박상현" userId="16a7a9d4-1642-48ac-a467-99104fcad47c" providerId="ADAL" clId="{BC194CE0-C57C-41FE-B1C2-12032BF0308A}" dt="2023-07-11T09:26:14.738" v="373"/>
          <ac:spMkLst>
            <pc:docMk/>
            <pc:sldMk cId="946845355" sldId="259"/>
            <ac:spMk id="38" creationId="{C47B5094-10C5-9A66-B98A-C8F91C786EA1}"/>
          </ac:spMkLst>
        </pc:spChg>
        <pc:spChg chg="mod">
          <ac:chgData name="박상현" userId="16a7a9d4-1642-48ac-a467-99104fcad47c" providerId="ADAL" clId="{BC194CE0-C57C-41FE-B1C2-12032BF0308A}" dt="2023-07-11T09:26:14.738" v="373"/>
          <ac:spMkLst>
            <pc:docMk/>
            <pc:sldMk cId="946845355" sldId="259"/>
            <ac:spMk id="39" creationId="{37735C8E-5278-5444-F0E0-3FC9843337A1}"/>
          </ac:spMkLst>
        </pc:spChg>
        <pc:spChg chg="mod">
          <ac:chgData name="박상현" userId="16a7a9d4-1642-48ac-a467-99104fcad47c" providerId="ADAL" clId="{BC194CE0-C57C-41FE-B1C2-12032BF0308A}" dt="2023-07-11T09:28:51.924" v="527" actId="20577"/>
          <ac:spMkLst>
            <pc:docMk/>
            <pc:sldMk cId="946845355" sldId="259"/>
            <ac:spMk id="42" creationId="{2CEE15B3-0969-9F50-C16E-8850D8D0E21F}"/>
          </ac:spMkLst>
        </pc:spChg>
        <pc:spChg chg="mod">
          <ac:chgData name="박상현" userId="16a7a9d4-1642-48ac-a467-99104fcad47c" providerId="ADAL" clId="{BC194CE0-C57C-41FE-B1C2-12032BF0308A}" dt="2023-07-11T09:27:00.314" v="383"/>
          <ac:spMkLst>
            <pc:docMk/>
            <pc:sldMk cId="946845355" sldId="259"/>
            <ac:spMk id="44" creationId="{60C1345A-CAF4-B312-1022-B1C034397244}"/>
          </ac:spMkLst>
        </pc:spChg>
        <pc:spChg chg="mod">
          <ac:chgData name="박상현" userId="16a7a9d4-1642-48ac-a467-99104fcad47c" providerId="ADAL" clId="{BC194CE0-C57C-41FE-B1C2-12032BF0308A}" dt="2023-07-11T09:27:00.314" v="383"/>
          <ac:spMkLst>
            <pc:docMk/>
            <pc:sldMk cId="946845355" sldId="259"/>
            <ac:spMk id="48" creationId="{56E549A2-DD7D-12AE-B0D5-45A67724F3E9}"/>
          </ac:spMkLst>
        </pc:spChg>
        <pc:spChg chg="mod">
          <ac:chgData name="박상현" userId="16a7a9d4-1642-48ac-a467-99104fcad47c" providerId="ADAL" clId="{BC194CE0-C57C-41FE-B1C2-12032BF0308A}" dt="2023-07-11T09:27:00.314" v="383"/>
          <ac:spMkLst>
            <pc:docMk/>
            <pc:sldMk cId="946845355" sldId="259"/>
            <ac:spMk id="49" creationId="{1567080D-D1E2-83EC-9817-F06DEF0FB75D}"/>
          </ac:spMkLst>
        </pc:spChg>
        <pc:spChg chg="mod">
          <ac:chgData name="박상현" userId="16a7a9d4-1642-48ac-a467-99104fcad47c" providerId="ADAL" clId="{BC194CE0-C57C-41FE-B1C2-12032BF0308A}" dt="2023-07-11T09:27:00.314" v="383"/>
          <ac:spMkLst>
            <pc:docMk/>
            <pc:sldMk cId="946845355" sldId="259"/>
            <ac:spMk id="50" creationId="{2C0B43B9-687E-E00B-231C-468D2BB7A3E4}"/>
          </ac:spMkLst>
        </pc:spChg>
        <pc:spChg chg="mod">
          <ac:chgData name="박상현" userId="16a7a9d4-1642-48ac-a467-99104fcad47c" providerId="ADAL" clId="{BC194CE0-C57C-41FE-B1C2-12032BF0308A}" dt="2023-07-11T09:27:00.314" v="383"/>
          <ac:spMkLst>
            <pc:docMk/>
            <pc:sldMk cId="946845355" sldId="259"/>
            <ac:spMk id="51" creationId="{59C7ACC0-4281-72A1-FB04-CD0F62336433}"/>
          </ac:spMkLst>
        </pc:spChg>
        <pc:spChg chg="mod">
          <ac:chgData name="박상현" userId="16a7a9d4-1642-48ac-a467-99104fcad47c" providerId="ADAL" clId="{BC194CE0-C57C-41FE-B1C2-12032BF0308A}" dt="2023-07-11T09:27:00.314" v="383"/>
          <ac:spMkLst>
            <pc:docMk/>
            <pc:sldMk cId="946845355" sldId="259"/>
            <ac:spMk id="52" creationId="{960ACE6B-8BB7-06CE-698D-B43F6AE5DEC7}"/>
          </ac:spMkLst>
        </pc:spChg>
        <pc:spChg chg="mod">
          <ac:chgData name="박상현" userId="16a7a9d4-1642-48ac-a467-99104fcad47c" providerId="ADAL" clId="{BC194CE0-C57C-41FE-B1C2-12032BF0308A}" dt="2023-07-11T09:27:00.314" v="383"/>
          <ac:spMkLst>
            <pc:docMk/>
            <pc:sldMk cId="946845355" sldId="259"/>
            <ac:spMk id="53" creationId="{D513338A-0179-9D9F-E836-48065F2A5466}"/>
          </ac:spMkLst>
        </pc:spChg>
        <pc:spChg chg="add mod">
          <ac:chgData name="박상현" userId="16a7a9d4-1642-48ac-a467-99104fcad47c" providerId="ADAL" clId="{BC194CE0-C57C-41FE-B1C2-12032BF0308A}" dt="2023-07-11T09:30:40.658" v="575" actId="164"/>
          <ac:spMkLst>
            <pc:docMk/>
            <pc:sldMk cId="946845355" sldId="259"/>
            <ac:spMk id="54" creationId="{38521043-829D-1670-4109-6E46AB66A98B}"/>
          </ac:spMkLst>
        </pc:spChg>
        <pc:spChg chg="add del mod">
          <ac:chgData name="박상현" userId="16a7a9d4-1642-48ac-a467-99104fcad47c" providerId="ADAL" clId="{BC194CE0-C57C-41FE-B1C2-12032BF0308A}" dt="2023-07-11T09:29:13.025" v="539" actId="478"/>
          <ac:spMkLst>
            <pc:docMk/>
            <pc:sldMk cId="946845355" sldId="259"/>
            <ac:spMk id="55" creationId="{151EA1D5-F014-FD26-84B1-B43D941D7815}"/>
          </ac:spMkLst>
        </pc:spChg>
        <pc:spChg chg="add del mod">
          <ac:chgData name="박상현" userId="16a7a9d4-1642-48ac-a467-99104fcad47c" providerId="ADAL" clId="{BC194CE0-C57C-41FE-B1C2-12032BF0308A}" dt="2023-07-11T09:29:13.025" v="539" actId="478"/>
          <ac:spMkLst>
            <pc:docMk/>
            <pc:sldMk cId="946845355" sldId="259"/>
            <ac:spMk id="56" creationId="{D4ED2F64-18DE-8755-C355-DA84FCF7EEDA}"/>
          </ac:spMkLst>
        </pc:spChg>
        <pc:spChg chg="add mod">
          <ac:chgData name="박상현" userId="16a7a9d4-1642-48ac-a467-99104fcad47c" providerId="ADAL" clId="{BC194CE0-C57C-41FE-B1C2-12032BF0308A}" dt="2023-07-11T09:30:40.658" v="575" actId="164"/>
          <ac:spMkLst>
            <pc:docMk/>
            <pc:sldMk cId="946845355" sldId="259"/>
            <ac:spMk id="57" creationId="{E6CB24E8-06C3-0B5E-D429-784F91184D70}"/>
          </ac:spMkLst>
        </pc:spChg>
        <pc:spChg chg="add mod">
          <ac:chgData name="박상현" userId="16a7a9d4-1642-48ac-a467-99104fcad47c" providerId="ADAL" clId="{BC194CE0-C57C-41FE-B1C2-12032BF0308A}" dt="2023-07-11T09:30:40.658" v="575" actId="164"/>
          <ac:spMkLst>
            <pc:docMk/>
            <pc:sldMk cId="946845355" sldId="259"/>
            <ac:spMk id="67" creationId="{8710683F-9D2E-59C2-E6F4-0D49A641CB8E}"/>
          </ac:spMkLst>
        </pc:spChg>
        <pc:grpChg chg="add del mod">
          <ac:chgData name="박상현" userId="16a7a9d4-1642-48ac-a467-99104fcad47c" providerId="ADAL" clId="{BC194CE0-C57C-41FE-B1C2-12032BF0308A}" dt="2023-07-11T09:26:46.941" v="378" actId="165"/>
          <ac:grpSpMkLst>
            <pc:docMk/>
            <pc:sldMk cId="946845355" sldId="259"/>
            <ac:grpSpMk id="3" creationId="{33DCB58F-F9B4-FAEB-A518-4A54A5336E74}"/>
          </ac:grpSpMkLst>
        </pc:grpChg>
        <pc:grpChg chg="del mod">
          <ac:chgData name="박상현" userId="16a7a9d4-1642-48ac-a467-99104fcad47c" providerId="ADAL" clId="{BC194CE0-C57C-41FE-B1C2-12032BF0308A}" dt="2023-07-11T09:26:35.199" v="377" actId="478"/>
          <ac:grpSpMkLst>
            <pc:docMk/>
            <pc:sldMk cId="946845355" sldId="259"/>
            <ac:grpSpMk id="4" creationId="{8884562F-6A11-D7DD-AC3D-53D3FD787839}"/>
          </ac:grpSpMkLst>
        </pc:grpChg>
        <pc:grpChg chg="del mod topLvl">
          <ac:chgData name="박상현" userId="16a7a9d4-1642-48ac-a467-99104fcad47c" providerId="ADAL" clId="{BC194CE0-C57C-41FE-B1C2-12032BF0308A}" dt="2023-07-11T09:26:50.130" v="379" actId="478"/>
          <ac:grpSpMkLst>
            <pc:docMk/>
            <pc:sldMk cId="946845355" sldId="259"/>
            <ac:grpSpMk id="7" creationId="{A0D26ECC-B0A8-7F68-4111-E1E2CED7A306}"/>
          </ac:grpSpMkLst>
        </pc:grpChg>
        <pc:grpChg chg="add del mod">
          <ac:chgData name="박상현" userId="16a7a9d4-1642-48ac-a467-99104fcad47c" providerId="ADAL" clId="{BC194CE0-C57C-41FE-B1C2-12032BF0308A}" dt="2023-07-11T09:26:59.097" v="382" actId="478"/>
          <ac:grpSpMkLst>
            <pc:docMk/>
            <pc:sldMk cId="946845355" sldId="259"/>
            <ac:grpSpMk id="16" creationId="{030871B4-F60F-E9AF-52B0-E61F23E955E4}"/>
          </ac:grpSpMkLst>
        </pc:grpChg>
        <pc:grpChg chg="mod">
          <ac:chgData name="박상현" userId="16a7a9d4-1642-48ac-a467-99104fcad47c" providerId="ADAL" clId="{BC194CE0-C57C-41FE-B1C2-12032BF0308A}" dt="2023-07-11T09:25:16.689" v="361"/>
          <ac:grpSpMkLst>
            <pc:docMk/>
            <pc:sldMk cId="946845355" sldId="259"/>
            <ac:grpSpMk id="17" creationId="{39F9DB32-25E0-4319-9C74-3F9B57A5D31C}"/>
          </ac:grpSpMkLst>
        </pc:grpChg>
        <pc:grpChg chg="mod">
          <ac:chgData name="박상현" userId="16a7a9d4-1642-48ac-a467-99104fcad47c" providerId="ADAL" clId="{BC194CE0-C57C-41FE-B1C2-12032BF0308A}" dt="2023-07-11T09:25:16.689" v="361"/>
          <ac:grpSpMkLst>
            <pc:docMk/>
            <pc:sldMk cId="946845355" sldId="259"/>
            <ac:grpSpMk id="20" creationId="{4E25417E-6E41-C338-46B6-1F29620AE92F}"/>
          </ac:grpSpMkLst>
        </pc:grpChg>
        <pc:grpChg chg="add mod">
          <ac:chgData name="박상현" userId="16a7a9d4-1642-48ac-a467-99104fcad47c" providerId="ADAL" clId="{BC194CE0-C57C-41FE-B1C2-12032BF0308A}" dt="2023-07-11T09:26:55.751" v="381" actId="164"/>
          <ac:grpSpMkLst>
            <pc:docMk/>
            <pc:sldMk cId="946845355" sldId="259"/>
            <ac:grpSpMk id="29" creationId="{11821A77-EE66-C39F-1D0C-A488AAFEACDB}"/>
          </ac:grpSpMkLst>
        </pc:grpChg>
        <pc:grpChg chg="mod">
          <ac:chgData name="박상현" userId="16a7a9d4-1642-48ac-a467-99104fcad47c" providerId="ADAL" clId="{BC194CE0-C57C-41FE-B1C2-12032BF0308A}" dt="2023-07-11T09:26:14.738" v="373"/>
          <ac:grpSpMkLst>
            <pc:docMk/>
            <pc:sldMk cId="946845355" sldId="259"/>
            <ac:grpSpMk id="31" creationId="{3AA75EBA-DBF7-A494-DEC4-15797C178276}"/>
          </ac:grpSpMkLst>
        </pc:grpChg>
        <pc:grpChg chg="add mod">
          <ac:chgData name="박상현" userId="16a7a9d4-1642-48ac-a467-99104fcad47c" providerId="ADAL" clId="{BC194CE0-C57C-41FE-B1C2-12032BF0308A}" dt="2023-07-11T09:26:55.751" v="381" actId="164"/>
          <ac:grpSpMkLst>
            <pc:docMk/>
            <pc:sldMk cId="946845355" sldId="259"/>
            <ac:grpSpMk id="40" creationId="{6BF360B3-D363-F832-FE9B-EF9B16E74610}"/>
          </ac:grpSpMkLst>
        </pc:grpChg>
        <pc:grpChg chg="add mod">
          <ac:chgData name="박상현" userId="16a7a9d4-1642-48ac-a467-99104fcad47c" providerId="ADAL" clId="{BC194CE0-C57C-41FE-B1C2-12032BF0308A}" dt="2023-07-11T09:30:40.658" v="575" actId="164"/>
          <ac:grpSpMkLst>
            <pc:docMk/>
            <pc:sldMk cId="946845355" sldId="259"/>
            <ac:grpSpMk id="41" creationId="{0E29756F-AD44-BFFB-A51A-3DF8C0165F62}"/>
          </ac:grpSpMkLst>
        </pc:grpChg>
        <pc:grpChg chg="mod">
          <ac:chgData name="박상현" userId="16a7a9d4-1642-48ac-a467-99104fcad47c" providerId="ADAL" clId="{BC194CE0-C57C-41FE-B1C2-12032BF0308A}" dt="2023-07-11T09:27:00.314" v="383"/>
          <ac:grpSpMkLst>
            <pc:docMk/>
            <pc:sldMk cId="946845355" sldId="259"/>
            <ac:grpSpMk id="43" creationId="{E0A62D1E-517F-4BAC-3BAB-F5B3140E92D9}"/>
          </ac:grpSpMkLst>
        </pc:grpChg>
        <pc:grpChg chg="mod">
          <ac:chgData name="박상현" userId="16a7a9d4-1642-48ac-a467-99104fcad47c" providerId="ADAL" clId="{BC194CE0-C57C-41FE-B1C2-12032BF0308A}" dt="2023-07-11T09:27:00.314" v="383"/>
          <ac:grpSpMkLst>
            <pc:docMk/>
            <pc:sldMk cId="946845355" sldId="259"/>
            <ac:grpSpMk id="45" creationId="{D5E81BC4-A7BB-01C2-F14A-305969C40FCD}"/>
          </ac:grpSpMkLst>
        </pc:grpChg>
        <pc:grpChg chg="add mod">
          <ac:chgData name="박상현" userId="16a7a9d4-1642-48ac-a467-99104fcad47c" providerId="ADAL" clId="{BC194CE0-C57C-41FE-B1C2-12032BF0308A}" dt="2023-07-11T09:30:40.658" v="575" actId="164"/>
          <ac:grpSpMkLst>
            <pc:docMk/>
            <pc:sldMk cId="946845355" sldId="259"/>
            <ac:grpSpMk id="68" creationId="{F809220C-13AE-8ED6-9DBD-C45B3D0891CE}"/>
          </ac:grpSpMkLst>
        </pc:grpChg>
        <pc:cxnChg chg="mod">
          <ac:chgData name="박상현" userId="16a7a9d4-1642-48ac-a467-99104fcad47c" providerId="ADAL" clId="{BC194CE0-C57C-41FE-B1C2-12032BF0308A}" dt="2023-07-11T09:26:46.941" v="378" actId="165"/>
          <ac:cxnSpMkLst>
            <pc:docMk/>
            <pc:sldMk cId="946845355" sldId="259"/>
            <ac:cxnSpMk id="8" creationId="{083F7B50-11A3-8FBD-0776-B2CC6D616D41}"/>
          </ac:cxnSpMkLst>
        </pc:cxnChg>
        <pc:cxnChg chg="mod">
          <ac:chgData name="박상현" userId="16a7a9d4-1642-48ac-a467-99104fcad47c" providerId="ADAL" clId="{BC194CE0-C57C-41FE-B1C2-12032BF0308A}" dt="2023-07-11T09:26:46.941" v="378" actId="165"/>
          <ac:cxnSpMkLst>
            <pc:docMk/>
            <pc:sldMk cId="946845355" sldId="259"/>
            <ac:cxnSpMk id="9" creationId="{CD9BBDDD-F40B-8292-B803-FB38AEACEAF6}"/>
          </ac:cxnSpMkLst>
        </pc:cxnChg>
        <pc:cxnChg chg="mod">
          <ac:chgData name="박상현" userId="16a7a9d4-1642-48ac-a467-99104fcad47c" providerId="ADAL" clId="{BC194CE0-C57C-41FE-B1C2-12032BF0308A}" dt="2023-07-11T09:25:16.689" v="361"/>
          <ac:cxnSpMkLst>
            <pc:docMk/>
            <pc:sldMk cId="946845355" sldId="259"/>
            <ac:cxnSpMk id="21" creationId="{3D144B3E-25A9-E5CF-3E85-E5986E198359}"/>
          </ac:cxnSpMkLst>
        </pc:cxnChg>
        <pc:cxnChg chg="mod">
          <ac:chgData name="박상현" userId="16a7a9d4-1642-48ac-a467-99104fcad47c" providerId="ADAL" clId="{BC194CE0-C57C-41FE-B1C2-12032BF0308A}" dt="2023-07-11T09:25:16.689" v="361"/>
          <ac:cxnSpMkLst>
            <pc:docMk/>
            <pc:sldMk cId="946845355" sldId="259"/>
            <ac:cxnSpMk id="22" creationId="{EFD14815-167E-58DE-B4C5-489EE5C62CC2}"/>
          </ac:cxnSpMkLst>
        </pc:cxnChg>
        <pc:cxnChg chg="mod">
          <ac:chgData name="박상현" userId="16a7a9d4-1642-48ac-a467-99104fcad47c" providerId="ADAL" clId="{BC194CE0-C57C-41FE-B1C2-12032BF0308A}" dt="2023-07-11T09:26:14.738" v="373"/>
          <ac:cxnSpMkLst>
            <pc:docMk/>
            <pc:sldMk cId="946845355" sldId="259"/>
            <ac:cxnSpMk id="32" creationId="{8789DCBF-E598-77D4-F488-5CBA1A9CC186}"/>
          </ac:cxnSpMkLst>
        </pc:cxnChg>
        <pc:cxnChg chg="mod">
          <ac:chgData name="박상현" userId="16a7a9d4-1642-48ac-a467-99104fcad47c" providerId="ADAL" clId="{BC194CE0-C57C-41FE-B1C2-12032BF0308A}" dt="2023-07-11T09:26:14.738" v="373"/>
          <ac:cxnSpMkLst>
            <pc:docMk/>
            <pc:sldMk cId="946845355" sldId="259"/>
            <ac:cxnSpMk id="33" creationId="{30B2E6A2-09FA-5E1B-5DA2-BD53649FDB8F}"/>
          </ac:cxnSpMkLst>
        </pc:cxnChg>
        <pc:cxnChg chg="mod">
          <ac:chgData name="박상현" userId="16a7a9d4-1642-48ac-a467-99104fcad47c" providerId="ADAL" clId="{BC194CE0-C57C-41FE-B1C2-12032BF0308A}" dt="2023-07-11T09:27:00.314" v="383"/>
          <ac:cxnSpMkLst>
            <pc:docMk/>
            <pc:sldMk cId="946845355" sldId="259"/>
            <ac:cxnSpMk id="46" creationId="{9EFE2D2A-2119-7B66-EC89-034F5CD42612}"/>
          </ac:cxnSpMkLst>
        </pc:cxnChg>
        <pc:cxnChg chg="mod">
          <ac:chgData name="박상현" userId="16a7a9d4-1642-48ac-a467-99104fcad47c" providerId="ADAL" clId="{BC194CE0-C57C-41FE-B1C2-12032BF0308A}" dt="2023-07-11T09:27:00.314" v="383"/>
          <ac:cxnSpMkLst>
            <pc:docMk/>
            <pc:sldMk cId="946845355" sldId="259"/>
            <ac:cxnSpMk id="47" creationId="{1D496FA1-0188-2777-399D-C33D772A8D4C}"/>
          </ac:cxnSpMkLst>
        </pc:cxnChg>
        <pc:cxnChg chg="add del mod">
          <ac:chgData name="박상현" userId="16a7a9d4-1642-48ac-a467-99104fcad47c" providerId="ADAL" clId="{BC194CE0-C57C-41FE-B1C2-12032BF0308A}" dt="2023-07-11T09:29:29.747" v="544" actId="478"/>
          <ac:cxnSpMkLst>
            <pc:docMk/>
            <pc:sldMk cId="946845355" sldId="259"/>
            <ac:cxnSpMk id="59" creationId="{AF541398-07DA-03C0-F82A-6D4B1B2E083F}"/>
          </ac:cxnSpMkLst>
        </pc:cxnChg>
        <pc:cxnChg chg="add mod">
          <ac:chgData name="박상현" userId="16a7a9d4-1642-48ac-a467-99104fcad47c" providerId="ADAL" clId="{BC194CE0-C57C-41FE-B1C2-12032BF0308A}" dt="2023-07-11T09:30:40.658" v="575" actId="164"/>
          <ac:cxnSpMkLst>
            <pc:docMk/>
            <pc:sldMk cId="946845355" sldId="259"/>
            <ac:cxnSpMk id="60" creationId="{B2F9558F-7E71-77C8-6771-6E1A79460385}"/>
          </ac:cxnSpMkLst>
        </pc:cxnChg>
        <pc:cxnChg chg="add mod">
          <ac:chgData name="박상현" userId="16a7a9d4-1642-48ac-a467-99104fcad47c" providerId="ADAL" clId="{BC194CE0-C57C-41FE-B1C2-12032BF0308A}" dt="2023-07-11T09:30:40.658" v="575" actId="164"/>
          <ac:cxnSpMkLst>
            <pc:docMk/>
            <pc:sldMk cId="946845355" sldId="259"/>
            <ac:cxnSpMk id="63" creationId="{3C01F1D3-275A-855F-CBF5-D5CE86620348}"/>
          </ac:cxnSpMkLst>
        </pc:cxnChg>
        <pc:cxnChg chg="add del mod">
          <ac:chgData name="박상현" userId="16a7a9d4-1642-48ac-a467-99104fcad47c" providerId="ADAL" clId="{BC194CE0-C57C-41FE-B1C2-12032BF0308A}" dt="2023-07-11T09:30:19.111" v="559"/>
          <ac:cxnSpMkLst>
            <pc:docMk/>
            <pc:sldMk cId="946845355" sldId="259"/>
            <ac:cxnSpMk id="66" creationId="{1025303F-47EE-9F8E-D46B-DDC086EF095D}"/>
          </ac:cxnSpMkLst>
        </pc:cxnChg>
      </pc:sldChg>
      <pc:sldChg chg="addSp delSp modSp new mod">
        <pc:chgData name="박상현" userId="16a7a9d4-1642-48ac-a467-99104fcad47c" providerId="ADAL" clId="{BC194CE0-C57C-41FE-B1C2-12032BF0308A}" dt="2023-07-11T09:35:19.248" v="957" actId="20577"/>
        <pc:sldMkLst>
          <pc:docMk/>
          <pc:sldMk cId="730800945" sldId="260"/>
        </pc:sldMkLst>
        <pc:spChg chg="mod">
          <ac:chgData name="박상현" userId="16a7a9d4-1642-48ac-a467-99104fcad47c" providerId="ADAL" clId="{BC194CE0-C57C-41FE-B1C2-12032BF0308A}" dt="2023-07-11T09:30:45.550" v="578" actId="27636"/>
          <ac:spMkLst>
            <pc:docMk/>
            <pc:sldMk cId="730800945" sldId="260"/>
            <ac:spMk id="2" creationId="{9E22581D-64FB-AFA9-665E-602F97489FB9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5" creationId="{0F91C02D-DEC2-FB28-11A5-7B86BA9BA443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6" creationId="{5D21D146-3B90-5016-1DD0-8D58AE332376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9" creationId="{C2F56A52-7E39-473A-3396-0064DE1EA61F}"/>
          </ac:spMkLst>
        </pc:spChg>
        <pc:spChg chg="mod">
          <ac:chgData name="박상현" userId="16a7a9d4-1642-48ac-a467-99104fcad47c" providerId="ADAL" clId="{BC194CE0-C57C-41FE-B1C2-12032BF0308A}" dt="2023-07-11T09:31:48.070" v="732" actId="20577"/>
          <ac:spMkLst>
            <pc:docMk/>
            <pc:sldMk cId="730800945" sldId="260"/>
            <ac:spMk id="10" creationId="{8097D8D5-8ADF-51B3-520A-3323A795BEFF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12" creationId="{DC6E5982-ADAB-88B4-CAFB-14C22DC8298E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16" creationId="{01AF2613-F2D1-2F90-DD41-74B8DB522BC8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17" creationId="{30FEF246-9334-82CE-8C0A-A643CAB22070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18" creationId="{7DDB530C-D3C1-E702-AA77-AADAA620396D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19" creationId="{ABC5B819-2420-99B5-6CC9-69496312D80F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20" creationId="{DBAE3986-2CA8-2C7D-B709-06B493203C25}"/>
          </ac:spMkLst>
        </pc:spChg>
        <pc:spChg chg="mod">
          <ac:chgData name="박상현" userId="16a7a9d4-1642-48ac-a467-99104fcad47c" providerId="ADAL" clId="{BC194CE0-C57C-41FE-B1C2-12032BF0308A}" dt="2023-07-11T09:30:45.515" v="577"/>
          <ac:spMkLst>
            <pc:docMk/>
            <pc:sldMk cId="730800945" sldId="260"/>
            <ac:spMk id="21" creationId="{61551C0A-F473-F993-AF7D-198F8F213B38}"/>
          </ac:spMkLst>
        </pc:spChg>
        <pc:spChg chg="add del">
          <ac:chgData name="박상현" userId="16a7a9d4-1642-48ac-a467-99104fcad47c" providerId="ADAL" clId="{BC194CE0-C57C-41FE-B1C2-12032BF0308A}" dt="2023-07-11T09:32:31.343" v="734" actId="478"/>
          <ac:spMkLst>
            <pc:docMk/>
            <pc:sldMk cId="730800945" sldId="260"/>
            <ac:spMk id="22" creationId="{AFFDF695-0ED5-27CB-6F3E-C69397502244}"/>
          </ac:spMkLst>
        </pc:spChg>
        <pc:spChg chg="add mod">
          <ac:chgData name="박상현" userId="16a7a9d4-1642-48ac-a467-99104fcad47c" providerId="ADAL" clId="{BC194CE0-C57C-41FE-B1C2-12032BF0308A}" dt="2023-07-11T09:33:12.934" v="754" actId="164"/>
          <ac:spMkLst>
            <pc:docMk/>
            <pc:sldMk cId="730800945" sldId="260"/>
            <ac:spMk id="23" creationId="{8D5C663D-9674-5787-B7BF-B612CDAD9BED}"/>
          </ac:spMkLst>
        </pc:spChg>
        <pc:spChg chg="add mod">
          <ac:chgData name="박상현" userId="16a7a9d4-1642-48ac-a467-99104fcad47c" providerId="ADAL" clId="{BC194CE0-C57C-41FE-B1C2-12032BF0308A}" dt="2023-07-11T09:33:12.934" v="754" actId="164"/>
          <ac:spMkLst>
            <pc:docMk/>
            <pc:sldMk cId="730800945" sldId="260"/>
            <ac:spMk id="24" creationId="{EAD8C7E7-A516-140E-B716-C6014A7279C9}"/>
          </ac:spMkLst>
        </pc:spChg>
        <pc:spChg chg="mod">
          <ac:chgData name="박상현" userId="16a7a9d4-1642-48ac-a467-99104fcad47c" providerId="ADAL" clId="{BC194CE0-C57C-41FE-B1C2-12032BF0308A}" dt="2023-07-11T09:33:33.744" v="755"/>
          <ac:spMkLst>
            <pc:docMk/>
            <pc:sldMk cId="730800945" sldId="260"/>
            <ac:spMk id="28" creationId="{A5FD53BE-FE8A-EF4A-BC4F-4CAD0C42E769}"/>
          </ac:spMkLst>
        </pc:spChg>
        <pc:spChg chg="del mod">
          <ac:chgData name="박상현" userId="16a7a9d4-1642-48ac-a467-99104fcad47c" providerId="ADAL" clId="{BC194CE0-C57C-41FE-B1C2-12032BF0308A}" dt="2023-07-11T09:34:36.376" v="929" actId="478"/>
          <ac:spMkLst>
            <pc:docMk/>
            <pc:sldMk cId="730800945" sldId="260"/>
            <ac:spMk id="29" creationId="{284587A8-1612-6EC2-C028-03CD08E06E91}"/>
          </ac:spMkLst>
        </pc:spChg>
        <pc:spChg chg="del mod">
          <ac:chgData name="박상현" userId="16a7a9d4-1642-48ac-a467-99104fcad47c" providerId="ADAL" clId="{BC194CE0-C57C-41FE-B1C2-12032BF0308A}" dt="2023-07-11T09:34:36.376" v="929" actId="478"/>
          <ac:spMkLst>
            <pc:docMk/>
            <pc:sldMk cId="730800945" sldId="260"/>
            <ac:spMk id="31" creationId="{C94857D7-8D55-1C7F-9C7C-D9FCF3D4FB60}"/>
          </ac:spMkLst>
        </pc:spChg>
        <pc:spChg chg="del mod">
          <ac:chgData name="박상현" userId="16a7a9d4-1642-48ac-a467-99104fcad47c" providerId="ADAL" clId="{BC194CE0-C57C-41FE-B1C2-12032BF0308A}" dt="2023-07-11T09:34:36.376" v="929" actId="478"/>
          <ac:spMkLst>
            <pc:docMk/>
            <pc:sldMk cId="730800945" sldId="260"/>
            <ac:spMk id="32" creationId="{551ABB30-A7B4-E869-88B2-90DCABF2B671}"/>
          </ac:spMkLst>
        </pc:spChg>
        <pc:spChg chg="del mod">
          <ac:chgData name="박상현" userId="16a7a9d4-1642-48ac-a467-99104fcad47c" providerId="ADAL" clId="{BC194CE0-C57C-41FE-B1C2-12032BF0308A}" dt="2023-07-11T09:34:52.356" v="931" actId="478"/>
          <ac:spMkLst>
            <pc:docMk/>
            <pc:sldMk cId="730800945" sldId="260"/>
            <ac:spMk id="35" creationId="{48A7527C-ADFA-319F-186B-CA0F66E45DF4}"/>
          </ac:spMkLst>
        </pc:spChg>
        <pc:spChg chg="mod">
          <ac:chgData name="박상현" userId="16a7a9d4-1642-48ac-a467-99104fcad47c" providerId="ADAL" clId="{BC194CE0-C57C-41FE-B1C2-12032BF0308A}" dt="2023-07-11T09:35:19.248" v="957" actId="20577"/>
          <ac:spMkLst>
            <pc:docMk/>
            <pc:sldMk cId="730800945" sldId="260"/>
            <ac:spMk id="36" creationId="{CF512AAB-C71F-4928-BAA8-93E43C9EAAF4}"/>
          </ac:spMkLst>
        </pc:spChg>
        <pc:spChg chg="mod">
          <ac:chgData name="박상현" userId="16a7a9d4-1642-48ac-a467-99104fcad47c" providerId="ADAL" clId="{BC194CE0-C57C-41FE-B1C2-12032BF0308A}" dt="2023-07-11T09:33:33.744" v="755"/>
          <ac:spMkLst>
            <pc:docMk/>
            <pc:sldMk cId="730800945" sldId="260"/>
            <ac:spMk id="38" creationId="{DBAC53C8-558D-D277-8561-0B1590D9A504}"/>
          </ac:spMkLst>
        </pc:spChg>
        <pc:spChg chg="mod">
          <ac:chgData name="박상현" userId="16a7a9d4-1642-48ac-a467-99104fcad47c" providerId="ADAL" clId="{BC194CE0-C57C-41FE-B1C2-12032BF0308A}" dt="2023-07-11T09:34:44.809" v="930" actId="2085"/>
          <ac:spMkLst>
            <pc:docMk/>
            <pc:sldMk cId="730800945" sldId="260"/>
            <ac:spMk id="42" creationId="{D27AB843-32EA-727D-814B-9E1844721B6A}"/>
          </ac:spMkLst>
        </pc:spChg>
        <pc:spChg chg="mod">
          <ac:chgData name="박상현" userId="16a7a9d4-1642-48ac-a467-99104fcad47c" providerId="ADAL" clId="{BC194CE0-C57C-41FE-B1C2-12032BF0308A}" dt="2023-07-11T09:33:33.744" v="755"/>
          <ac:spMkLst>
            <pc:docMk/>
            <pc:sldMk cId="730800945" sldId="260"/>
            <ac:spMk id="43" creationId="{EFB1DAAA-9373-F9A7-8F38-DA81E53A3DB9}"/>
          </ac:spMkLst>
        </pc:spChg>
        <pc:spChg chg="mod">
          <ac:chgData name="박상현" userId="16a7a9d4-1642-48ac-a467-99104fcad47c" providerId="ADAL" clId="{BC194CE0-C57C-41FE-B1C2-12032BF0308A}" dt="2023-07-11T09:33:33.744" v="755"/>
          <ac:spMkLst>
            <pc:docMk/>
            <pc:sldMk cId="730800945" sldId="260"/>
            <ac:spMk id="44" creationId="{0277D1B5-4449-6A77-A738-4D6C734CC6D1}"/>
          </ac:spMkLst>
        </pc:spChg>
        <pc:spChg chg="mod">
          <ac:chgData name="박상현" userId="16a7a9d4-1642-48ac-a467-99104fcad47c" providerId="ADAL" clId="{BC194CE0-C57C-41FE-B1C2-12032BF0308A}" dt="2023-07-11T09:33:33.744" v="755"/>
          <ac:spMkLst>
            <pc:docMk/>
            <pc:sldMk cId="730800945" sldId="260"/>
            <ac:spMk id="45" creationId="{D6F51F5A-8EE2-3E03-FB7C-AF25F532BAD3}"/>
          </ac:spMkLst>
        </pc:spChg>
        <pc:spChg chg="mod">
          <ac:chgData name="박상현" userId="16a7a9d4-1642-48ac-a467-99104fcad47c" providerId="ADAL" clId="{BC194CE0-C57C-41FE-B1C2-12032BF0308A}" dt="2023-07-11T09:33:33.744" v="755"/>
          <ac:spMkLst>
            <pc:docMk/>
            <pc:sldMk cId="730800945" sldId="260"/>
            <ac:spMk id="46" creationId="{6D34DE0E-ACCF-D6C6-EED9-F48B9B038646}"/>
          </ac:spMkLst>
        </pc:spChg>
        <pc:spChg chg="mod">
          <ac:chgData name="박상현" userId="16a7a9d4-1642-48ac-a467-99104fcad47c" providerId="ADAL" clId="{BC194CE0-C57C-41FE-B1C2-12032BF0308A}" dt="2023-07-11T09:34:58.776" v="933" actId="208"/>
          <ac:spMkLst>
            <pc:docMk/>
            <pc:sldMk cId="730800945" sldId="260"/>
            <ac:spMk id="47" creationId="{313BCBD3-8726-2644-0E07-6E01EC00E361}"/>
          </ac:spMkLst>
        </pc:spChg>
        <pc:grpChg chg="add mod">
          <ac:chgData name="박상현" userId="16a7a9d4-1642-48ac-a467-99104fcad47c" providerId="ADAL" clId="{BC194CE0-C57C-41FE-B1C2-12032BF0308A}" dt="2023-07-11T09:33:12.934" v="754" actId="164"/>
          <ac:grpSpMkLst>
            <pc:docMk/>
            <pc:sldMk cId="730800945" sldId="260"/>
            <ac:grpSpMk id="3" creationId="{4576957C-42D3-0601-100D-F4F0D005EFF5}"/>
          </ac:grpSpMkLst>
        </pc:grpChg>
        <pc:grpChg chg="mod">
          <ac:chgData name="박상현" userId="16a7a9d4-1642-48ac-a467-99104fcad47c" providerId="ADAL" clId="{BC194CE0-C57C-41FE-B1C2-12032BF0308A}" dt="2023-07-11T09:30:45.515" v="577"/>
          <ac:grpSpMkLst>
            <pc:docMk/>
            <pc:sldMk cId="730800945" sldId="260"/>
            <ac:grpSpMk id="4" creationId="{8E117F33-3965-3910-21BF-29B67D0013D2}"/>
          </ac:grpSpMkLst>
        </pc:grpChg>
        <pc:grpChg chg="mod">
          <ac:chgData name="박상현" userId="16a7a9d4-1642-48ac-a467-99104fcad47c" providerId="ADAL" clId="{BC194CE0-C57C-41FE-B1C2-12032BF0308A}" dt="2023-07-11T09:30:45.515" v="577"/>
          <ac:grpSpMkLst>
            <pc:docMk/>
            <pc:sldMk cId="730800945" sldId="260"/>
            <ac:grpSpMk id="11" creationId="{B49FDE73-4A97-145B-B75C-ADAA632DC4EA}"/>
          </ac:grpSpMkLst>
        </pc:grpChg>
        <pc:grpChg chg="mod">
          <ac:chgData name="박상현" userId="16a7a9d4-1642-48ac-a467-99104fcad47c" providerId="ADAL" clId="{BC194CE0-C57C-41FE-B1C2-12032BF0308A}" dt="2023-07-11T09:30:45.515" v="577"/>
          <ac:grpSpMkLst>
            <pc:docMk/>
            <pc:sldMk cId="730800945" sldId="260"/>
            <ac:grpSpMk id="13" creationId="{88E45ACC-30FB-8240-C9E5-B560A9C25111}"/>
          </ac:grpSpMkLst>
        </pc:grpChg>
        <pc:grpChg chg="add mod">
          <ac:chgData name="박상현" userId="16a7a9d4-1642-48ac-a467-99104fcad47c" providerId="ADAL" clId="{BC194CE0-C57C-41FE-B1C2-12032BF0308A}" dt="2023-07-11T09:33:12.934" v="754" actId="164"/>
          <ac:grpSpMkLst>
            <pc:docMk/>
            <pc:sldMk cId="730800945" sldId="260"/>
            <ac:grpSpMk id="25" creationId="{ECD9BBB0-9BA5-F6E1-DDB3-CE1A6EA2CCE0}"/>
          </ac:grpSpMkLst>
        </pc:grpChg>
        <pc:grpChg chg="add mod">
          <ac:chgData name="박상현" userId="16a7a9d4-1642-48ac-a467-99104fcad47c" providerId="ADAL" clId="{BC194CE0-C57C-41FE-B1C2-12032BF0308A}" dt="2023-07-11T09:33:35.904" v="756" actId="1076"/>
          <ac:grpSpMkLst>
            <pc:docMk/>
            <pc:sldMk cId="730800945" sldId="260"/>
            <ac:grpSpMk id="26" creationId="{2EDBCD4B-40A7-F75E-88A0-3F849ABDAA5E}"/>
          </ac:grpSpMkLst>
        </pc:grpChg>
        <pc:grpChg chg="del mod">
          <ac:chgData name="박상현" userId="16a7a9d4-1642-48ac-a467-99104fcad47c" providerId="ADAL" clId="{BC194CE0-C57C-41FE-B1C2-12032BF0308A}" dt="2023-07-11T09:34:54.810" v="932" actId="478"/>
          <ac:grpSpMkLst>
            <pc:docMk/>
            <pc:sldMk cId="730800945" sldId="260"/>
            <ac:grpSpMk id="27" creationId="{EBF1CBBF-FC23-CE62-3287-5462CDA9BCC2}"/>
          </ac:grpSpMkLst>
        </pc:grpChg>
        <pc:grpChg chg="mod">
          <ac:chgData name="박상현" userId="16a7a9d4-1642-48ac-a467-99104fcad47c" providerId="ADAL" clId="{BC194CE0-C57C-41FE-B1C2-12032BF0308A}" dt="2023-07-11T09:33:33.744" v="755"/>
          <ac:grpSpMkLst>
            <pc:docMk/>
            <pc:sldMk cId="730800945" sldId="260"/>
            <ac:grpSpMk id="30" creationId="{FC5C1480-DC8F-0ECB-E861-20918B15BC1B}"/>
          </ac:grpSpMkLst>
        </pc:grpChg>
        <pc:grpChg chg="mod">
          <ac:chgData name="박상현" userId="16a7a9d4-1642-48ac-a467-99104fcad47c" providerId="ADAL" clId="{BC194CE0-C57C-41FE-B1C2-12032BF0308A}" dt="2023-07-11T09:33:33.744" v="755"/>
          <ac:grpSpMkLst>
            <pc:docMk/>
            <pc:sldMk cId="730800945" sldId="260"/>
            <ac:grpSpMk id="37" creationId="{1CA373BF-594B-8EFF-682E-32BE31AE6460}"/>
          </ac:grpSpMkLst>
        </pc:grpChg>
        <pc:grpChg chg="mod">
          <ac:chgData name="박상현" userId="16a7a9d4-1642-48ac-a467-99104fcad47c" providerId="ADAL" clId="{BC194CE0-C57C-41FE-B1C2-12032BF0308A}" dt="2023-07-11T09:33:33.744" v="755"/>
          <ac:grpSpMkLst>
            <pc:docMk/>
            <pc:sldMk cId="730800945" sldId="260"/>
            <ac:grpSpMk id="39" creationId="{26E4D046-947C-2C4E-C88B-F81498868125}"/>
          </ac:grpSpMkLst>
        </pc:grpChg>
        <pc:cxnChg chg="mod">
          <ac:chgData name="박상현" userId="16a7a9d4-1642-48ac-a467-99104fcad47c" providerId="ADAL" clId="{BC194CE0-C57C-41FE-B1C2-12032BF0308A}" dt="2023-07-11T09:30:45.515" v="577"/>
          <ac:cxnSpMkLst>
            <pc:docMk/>
            <pc:sldMk cId="730800945" sldId="260"/>
            <ac:cxnSpMk id="7" creationId="{0246BF64-1547-D0D3-1662-61A1815B6564}"/>
          </ac:cxnSpMkLst>
        </pc:cxnChg>
        <pc:cxnChg chg="mod">
          <ac:chgData name="박상현" userId="16a7a9d4-1642-48ac-a467-99104fcad47c" providerId="ADAL" clId="{BC194CE0-C57C-41FE-B1C2-12032BF0308A}" dt="2023-07-11T09:30:45.515" v="577"/>
          <ac:cxnSpMkLst>
            <pc:docMk/>
            <pc:sldMk cId="730800945" sldId="260"/>
            <ac:cxnSpMk id="8" creationId="{E94C2224-D099-3287-E0D1-C682165410C7}"/>
          </ac:cxnSpMkLst>
        </pc:cxnChg>
        <pc:cxnChg chg="mod">
          <ac:chgData name="박상현" userId="16a7a9d4-1642-48ac-a467-99104fcad47c" providerId="ADAL" clId="{BC194CE0-C57C-41FE-B1C2-12032BF0308A}" dt="2023-07-11T09:30:45.515" v="577"/>
          <ac:cxnSpMkLst>
            <pc:docMk/>
            <pc:sldMk cId="730800945" sldId="260"/>
            <ac:cxnSpMk id="14" creationId="{64777C8E-DFB1-0EF3-9762-6F36B9A4D07E}"/>
          </ac:cxnSpMkLst>
        </pc:cxnChg>
        <pc:cxnChg chg="mod">
          <ac:chgData name="박상현" userId="16a7a9d4-1642-48ac-a467-99104fcad47c" providerId="ADAL" clId="{BC194CE0-C57C-41FE-B1C2-12032BF0308A}" dt="2023-07-11T09:30:45.515" v="577"/>
          <ac:cxnSpMkLst>
            <pc:docMk/>
            <pc:sldMk cId="730800945" sldId="260"/>
            <ac:cxnSpMk id="15" creationId="{206264BB-025C-4EE5-0508-57F4A410A1D9}"/>
          </ac:cxnSpMkLst>
        </pc:cxnChg>
        <pc:cxnChg chg="del mod">
          <ac:chgData name="박상현" userId="16a7a9d4-1642-48ac-a467-99104fcad47c" providerId="ADAL" clId="{BC194CE0-C57C-41FE-B1C2-12032BF0308A}" dt="2023-07-11T09:34:54.810" v="932" actId="478"/>
          <ac:cxnSpMkLst>
            <pc:docMk/>
            <pc:sldMk cId="730800945" sldId="260"/>
            <ac:cxnSpMk id="33" creationId="{4627F257-CDDD-054F-B771-D647F7015E79}"/>
          </ac:cxnSpMkLst>
        </pc:cxnChg>
        <pc:cxnChg chg="del mod">
          <ac:chgData name="박상현" userId="16a7a9d4-1642-48ac-a467-99104fcad47c" providerId="ADAL" clId="{BC194CE0-C57C-41FE-B1C2-12032BF0308A}" dt="2023-07-11T09:34:52.356" v="931" actId="478"/>
          <ac:cxnSpMkLst>
            <pc:docMk/>
            <pc:sldMk cId="730800945" sldId="260"/>
            <ac:cxnSpMk id="34" creationId="{F6308595-FCA7-EF57-FAC6-9D218D774C1E}"/>
          </ac:cxnSpMkLst>
        </pc:cxnChg>
        <pc:cxnChg chg="mod">
          <ac:chgData name="박상현" userId="16a7a9d4-1642-48ac-a467-99104fcad47c" providerId="ADAL" clId="{BC194CE0-C57C-41FE-B1C2-12032BF0308A}" dt="2023-07-11T09:33:33.744" v="755"/>
          <ac:cxnSpMkLst>
            <pc:docMk/>
            <pc:sldMk cId="730800945" sldId="260"/>
            <ac:cxnSpMk id="40" creationId="{AC62DDD5-74BA-86EF-8BF5-44515766A1B0}"/>
          </ac:cxnSpMkLst>
        </pc:cxnChg>
        <pc:cxnChg chg="mod">
          <ac:chgData name="박상현" userId="16a7a9d4-1642-48ac-a467-99104fcad47c" providerId="ADAL" clId="{BC194CE0-C57C-41FE-B1C2-12032BF0308A}" dt="2023-07-11T09:33:33.744" v="755"/>
          <ac:cxnSpMkLst>
            <pc:docMk/>
            <pc:sldMk cId="730800945" sldId="260"/>
            <ac:cxnSpMk id="41" creationId="{7895085A-DFA5-8931-9152-70493A993D57}"/>
          </ac:cxnSpMkLst>
        </pc:cxnChg>
      </pc:sldChg>
      <pc:sldMasterChg chg="delSldLayout">
        <pc:chgData name="박상현" userId="16a7a9d4-1642-48ac-a467-99104fcad47c" providerId="ADAL" clId="{BC194CE0-C57C-41FE-B1C2-12032BF0308A}" dt="2023-07-11T09:20:56.640" v="4" actId="47"/>
        <pc:sldMasterMkLst>
          <pc:docMk/>
          <pc:sldMasterMk cId="1059806995" sldId="2147483660"/>
        </pc:sldMasterMkLst>
        <pc:sldLayoutChg chg="del">
          <pc:chgData name="박상현" userId="16a7a9d4-1642-48ac-a467-99104fcad47c" providerId="ADAL" clId="{BC194CE0-C57C-41FE-B1C2-12032BF0308A}" dt="2023-07-11T09:20:56.640" v="4" actId="47"/>
          <pc:sldLayoutMkLst>
            <pc:docMk/>
            <pc:sldMasterMk cId="1059806995" sldId="2147483660"/>
            <pc:sldLayoutMk cId="3786236471" sldId="2147483672"/>
          </pc:sldLayoutMkLst>
        </pc:sldLayoutChg>
      </pc:sldMaster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A5914-2842-3428-2537-57A99CE1D0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16F705-3432-B564-3C50-7C501702FD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ko-KR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344346"/>
      </p:ext>
    </p:extLst>
  </p:cSld>
  <p:clrMapOvr>
    <a:masterClrMapping/>
  </p:clrMapOvr>
  <p:transition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C935A-65AF-7E76-6181-9733277B9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610174-78E7-0C7A-BE9F-E53BBF077E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873C5-FB11-8EEE-48AF-D815410CD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A07C1-918E-8282-E9D0-B27DF2BE8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F89B5-A24D-3DD1-67B4-65BCCEF0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21668"/>
            <a:ext cx="2743200" cy="365125"/>
          </a:xfrm>
          <a:prstGeom prst="rect">
            <a:avLst/>
          </a:prstGeom>
        </p:spPr>
        <p:txBody>
          <a:bodyPr/>
          <a:lstStyle/>
          <a:p>
            <a:fld id="{F82FF8F3-24B5-433F-B4A9-00B7599D5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749582"/>
      </p:ext>
    </p:extLst>
  </p:cSld>
  <p:clrMapOvr>
    <a:masterClrMapping/>
  </p:clrMapOvr>
  <p:transition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6C34D3-0CCB-386D-0A5A-52F2174679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BCBBFD-7A13-BE87-88C6-28FEDF29A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63487-300E-9E02-94BF-FC2B1CBAE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4C0E3-2F9F-BAAA-C5DA-378118D21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36AF9-080C-B842-AD97-91C631272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21668"/>
            <a:ext cx="2743200" cy="365125"/>
          </a:xfrm>
          <a:prstGeom prst="rect">
            <a:avLst/>
          </a:prstGeom>
        </p:spPr>
        <p:txBody>
          <a:bodyPr/>
          <a:lstStyle/>
          <a:p>
            <a:fld id="{F82FF8F3-24B5-433F-B4A9-00B7599D5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2358417"/>
      </p:ext>
    </p:extLst>
  </p:cSld>
  <p:clrMapOvr>
    <a:masterClrMapping/>
  </p:clrMapOvr>
  <p:transition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26D88-DF62-FD80-1C96-3AEC2E878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B8607-FDC9-C47D-C89E-A80295839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A74DC55-3816-C0B2-6ED2-6B310CFFD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989431"/>
      </p:ext>
    </p:extLst>
  </p:cSld>
  <p:clrMapOvr>
    <a:masterClrMapping/>
  </p:clrMapOvr>
  <p:transition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11368-BD67-9F06-15E0-CF9DE85E8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DE2D0-3BF0-633E-B6D4-ED8809FDB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8EBDB-13B4-765A-11E3-C20C07A90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778FA-4348-66F6-D5E6-4BC8EFF0A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D7BF9-E220-2A3D-7F5E-F4FD2547F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21668"/>
            <a:ext cx="2743200" cy="365125"/>
          </a:xfrm>
          <a:prstGeom prst="rect">
            <a:avLst/>
          </a:prstGeom>
        </p:spPr>
        <p:txBody>
          <a:bodyPr/>
          <a:lstStyle/>
          <a:p>
            <a:fld id="{F82FF8F3-24B5-433F-B4A9-00B7599D5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597482"/>
      </p:ext>
    </p:extLst>
  </p:cSld>
  <p:clrMapOvr>
    <a:masterClrMapping/>
  </p:clrMapOvr>
  <p:transition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91AFC-B001-F64E-ECCC-ABA88307C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1A0EA-3094-4BED-0E0E-4B22BEEC5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FAF245-A2DA-F4B6-455C-76AE580E20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4BC90E-CAEC-0DCA-2590-343BF55B6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92AF4-3F6F-385E-FAFB-6F7414B2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056F01-11BB-3ED3-3250-5F21DC36A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21668"/>
            <a:ext cx="2743200" cy="365125"/>
          </a:xfrm>
          <a:prstGeom prst="rect">
            <a:avLst/>
          </a:prstGeom>
        </p:spPr>
        <p:txBody>
          <a:bodyPr/>
          <a:lstStyle/>
          <a:p>
            <a:fld id="{F82FF8F3-24B5-433F-B4A9-00B7599D5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450809"/>
      </p:ext>
    </p:extLst>
  </p:cSld>
  <p:clrMapOvr>
    <a:masterClrMapping/>
  </p:clrMapOvr>
  <p:transition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D3D51-A286-F084-16C7-A6358302F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D8B94-EE5F-E8B6-631B-B83BD6B9A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62319-FC53-8A55-2CFE-A9DDAEE11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2904D1-A4AA-C2FD-CB79-07F5D952E2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2AE359-A742-CDF8-0304-82FA5BA2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EE9889-81C1-43A1-9F1E-78F24AE30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A5B5EC-C485-F277-7DBC-DB2153456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E4230-4EA3-A623-24C8-D13D14B1F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21668"/>
            <a:ext cx="2743200" cy="365125"/>
          </a:xfrm>
          <a:prstGeom prst="rect">
            <a:avLst/>
          </a:prstGeom>
        </p:spPr>
        <p:txBody>
          <a:bodyPr/>
          <a:lstStyle/>
          <a:p>
            <a:fld id="{F82FF8F3-24B5-433F-B4A9-00B7599D5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130585"/>
      </p:ext>
    </p:extLst>
  </p:cSld>
  <p:clrMapOvr>
    <a:masterClrMapping/>
  </p:clrMapOvr>
  <p:transition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FD13A-770F-A918-3272-B7EE6D02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46952C-092E-AF66-4A23-45B07E1B1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A053CE-C02F-123A-92D5-261C43D4A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6C5C93-34BC-14E6-FC3D-F94CC00B6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21668"/>
            <a:ext cx="2743200" cy="365125"/>
          </a:xfrm>
          <a:prstGeom prst="rect">
            <a:avLst/>
          </a:prstGeom>
        </p:spPr>
        <p:txBody>
          <a:bodyPr/>
          <a:lstStyle/>
          <a:p>
            <a:fld id="{F82FF8F3-24B5-433F-B4A9-00B7599D5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241649"/>
      </p:ext>
    </p:extLst>
  </p:cSld>
  <p:clrMapOvr>
    <a:masterClrMapping/>
  </p:clrMapOvr>
  <p:transition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456FC1-12BA-D60C-D9BD-3B619E071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75E3F-ECB4-7C9A-A46F-8F2B56BF9DE2}"/>
              </a:ext>
            </a:extLst>
          </p:cNvPr>
          <p:cNvSpPr/>
          <p:nvPr/>
        </p:nvSpPr>
        <p:spPr>
          <a:xfrm>
            <a:off x="0" y="1"/>
            <a:ext cx="12192000" cy="333374"/>
          </a:xfrm>
          <a:prstGeom prst="rect">
            <a:avLst/>
          </a:prstGeom>
          <a:solidFill>
            <a:srgbClr val="2D44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2727776-2A25-2718-3061-E55863D4B3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9723" y="1"/>
            <a:ext cx="3365500" cy="3333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E3DED7"/>
                </a:solidFill>
              </a:defRPr>
            </a:lvl1pPr>
          </a:lstStyle>
          <a:p>
            <a:pPr lvl="0"/>
            <a:r>
              <a:rPr lang="en-US" altLang="ko-KR" dirty="0"/>
              <a:t>Sub-title</a:t>
            </a:r>
            <a:endParaRPr lang="ko-KR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F2586-3787-6EF8-8005-6EA654B10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553200"/>
            <a:ext cx="2743200" cy="233593"/>
          </a:xfrm>
          <a:prstGeom prst="rect">
            <a:avLst/>
          </a:prstGeom>
        </p:spPr>
        <p:txBody>
          <a:bodyPr/>
          <a:lstStyle>
            <a:lvl1pPr algn="ctr">
              <a:defRPr sz="9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F82FF8F3-24B5-433F-B4A9-00B7599D5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237328"/>
      </p:ext>
    </p:extLst>
  </p:cSld>
  <p:clrMapOvr>
    <a:masterClrMapping/>
  </p:clrMapOvr>
  <p:transition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89226-5240-5270-C115-E110282D9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B2C4A-64BA-5464-641D-F72CCE3DA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415C3A-0BBD-F595-8B95-60DF9891B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70AE1F-9311-3790-A52B-23B2558D0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CBF32-9C66-6E80-3313-F742EDC2B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9C837-F2DF-F2EA-DAB0-8AE111230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21668"/>
            <a:ext cx="2743200" cy="365125"/>
          </a:xfrm>
          <a:prstGeom prst="rect">
            <a:avLst/>
          </a:prstGeom>
        </p:spPr>
        <p:txBody>
          <a:bodyPr/>
          <a:lstStyle/>
          <a:p>
            <a:fld id="{F82FF8F3-24B5-433F-B4A9-00B7599D5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073939"/>
      </p:ext>
    </p:extLst>
  </p:cSld>
  <p:clrMapOvr>
    <a:masterClrMapping/>
  </p:clrMapOvr>
  <p:transition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22B37-9247-3952-71BC-D0517F481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3C334D-1546-EF4F-2F3D-BFB5A6E4E6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ko-KR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052479-C8A0-4FBF-8B41-5FBCE158F7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7125F-63D2-C891-E32E-F9EDF84AE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BEFAE3-1418-1686-C0F4-B88D3C62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B4CC01-042F-FF81-D40A-F2A092BC1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21668"/>
            <a:ext cx="2743200" cy="365125"/>
          </a:xfrm>
          <a:prstGeom prst="rect">
            <a:avLst/>
          </a:prstGeom>
        </p:spPr>
        <p:txBody>
          <a:bodyPr/>
          <a:lstStyle/>
          <a:p>
            <a:fld id="{F82FF8F3-24B5-433F-B4A9-00B7599D5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551584"/>
      </p:ext>
    </p:extLst>
  </p:cSld>
  <p:clrMapOvr>
    <a:masterClrMapping/>
  </p:clrMapOvr>
  <p:transition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E4589F-9FD4-8827-D173-D05233439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3CABAA-A1C4-F280-A7EB-08188DDC9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5FFD4-A2B8-DB8D-8067-A42F9F2B01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D6793-C1DC-4B46-AD19-DC4B77642EED}" type="datetimeFigureOut">
              <a:rPr lang="ko-KR" altLang="en-US" smtClean="0"/>
              <a:t>2023-07-11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806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pull/>
  </p:transition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16BE2-1593-2DBC-E6B6-63E67FE279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Clumping</a:t>
            </a:r>
            <a:endParaRPr lang="ko-KR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F882B3-C537-2183-D8A4-D68C63CF3C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444111"/>
      </p:ext>
    </p:extLst>
  </p:cSld>
  <p:clrMapOvr>
    <a:masterClrMapping/>
  </p:clrMapOvr>
  <p:transition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2250CC-FE14-EB7E-082D-7ABF575CD7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D3B8C-E9AB-ADE7-457A-AC27A5B7FA2B}"/>
              </a:ext>
            </a:extLst>
          </p:cNvPr>
          <p:cNvSpPr txBox="1"/>
          <p:nvPr/>
        </p:nvSpPr>
        <p:spPr>
          <a:xfrm>
            <a:off x="1050074" y="501086"/>
            <a:ext cx="5709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Clumping?</a:t>
            </a:r>
          </a:p>
          <a:p>
            <a:r>
              <a:rPr lang="en-US" altLang="ko-KR" sz="1400" dirty="0"/>
              <a:t>Removes</a:t>
            </a:r>
            <a:r>
              <a:rPr lang="ko-KR" altLang="en-US" sz="1400" dirty="0"/>
              <a:t> </a:t>
            </a:r>
            <a:r>
              <a:rPr lang="en-US" altLang="ko-KR" sz="1400" dirty="0"/>
              <a:t>SNPs</a:t>
            </a:r>
            <a:r>
              <a:rPr lang="ko-KR" altLang="en-US" sz="1400" dirty="0"/>
              <a:t> </a:t>
            </a:r>
            <a:r>
              <a:rPr lang="en-US" altLang="ko-KR" sz="1400" dirty="0"/>
              <a:t>in ways that only weakly correlated SNPs are retained.</a:t>
            </a:r>
            <a:endParaRPr lang="ko-KR" altLang="en-US" sz="1400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6FCEF5F-E35A-7EAE-8143-09C6F410AC73}"/>
              </a:ext>
            </a:extLst>
          </p:cNvPr>
          <p:cNvGrpSpPr/>
          <p:nvPr/>
        </p:nvGrpSpPr>
        <p:grpSpPr>
          <a:xfrm>
            <a:off x="609600" y="2032498"/>
            <a:ext cx="3523786" cy="2170771"/>
            <a:chOff x="609600" y="2032498"/>
            <a:chExt cx="3523786" cy="217077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48ED9C0-EE20-FC59-6414-CA02472DC748}"/>
                </a:ext>
              </a:extLst>
            </p:cNvPr>
            <p:cNvGrpSpPr/>
            <p:nvPr/>
          </p:nvGrpSpPr>
          <p:grpSpPr>
            <a:xfrm>
              <a:off x="609600" y="2032498"/>
              <a:ext cx="3523786" cy="2170771"/>
              <a:chOff x="929268" y="2810107"/>
              <a:chExt cx="3523786" cy="2170771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42C6E8FA-80AF-644F-54E8-F8569409F7F9}"/>
                  </a:ext>
                </a:extLst>
              </p:cNvPr>
              <p:cNvSpPr/>
              <p:nvPr/>
            </p:nvSpPr>
            <p:spPr>
              <a:xfrm>
                <a:off x="929268" y="2810107"/>
                <a:ext cx="3523786" cy="217077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4BC8BDCA-A1ED-783A-B989-34D369289A08}"/>
                  </a:ext>
                </a:extLst>
              </p:cNvPr>
              <p:cNvGrpSpPr/>
              <p:nvPr/>
            </p:nvGrpSpPr>
            <p:grpSpPr>
              <a:xfrm>
                <a:off x="1085385" y="2895600"/>
                <a:ext cx="3263591" cy="1958898"/>
                <a:chOff x="1085385" y="2895600"/>
                <a:chExt cx="3263591" cy="1958898"/>
              </a:xfrm>
            </p:grpSpPr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91580CD1-05BB-E857-4CE5-E1EDCF03156E}"/>
                    </a:ext>
                  </a:extLst>
                </p:cNvPr>
                <p:cNvCxnSpPr/>
                <p:nvPr/>
              </p:nvCxnSpPr>
              <p:spPr>
                <a:xfrm>
                  <a:off x="1085385" y="4854498"/>
                  <a:ext cx="3263591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" name="Straight Connector 5">
                  <a:extLst>
                    <a:ext uri="{FF2B5EF4-FFF2-40B4-BE49-F238E27FC236}">
                      <a16:creationId xmlns:a16="http://schemas.microsoft.com/office/drawing/2014/main" id="{F4DC7475-B974-CEAD-495F-7245117FFD4D}"/>
                    </a:ext>
                  </a:extLst>
                </p:cNvPr>
                <p:cNvCxnSpPr/>
                <p:nvPr/>
              </p:nvCxnSpPr>
              <p:spPr>
                <a:xfrm>
                  <a:off x="1085385" y="4360128"/>
                  <a:ext cx="3263591" cy="0"/>
                </a:xfrm>
                <a:prstGeom prst="line">
                  <a:avLst/>
                </a:prstGeom>
                <a:ln w="19050"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DB295B24-F21E-F0A2-76A1-5498A4FE0B18}"/>
                    </a:ext>
                  </a:extLst>
                </p:cNvPr>
                <p:cNvSpPr/>
                <p:nvPr/>
              </p:nvSpPr>
              <p:spPr>
                <a:xfrm>
                  <a:off x="2613102" y="2895600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361F4EF5-DCBD-C4D5-47A4-77963DBCC5A5}"/>
                    </a:ext>
                  </a:extLst>
                </p:cNvPr>
                <p:cNvSpPr/>
                <p:nvPr/>
              </p:nvSpPr>
              <p:spPr>
                <a:xfrm>
                  <a:off x="2583365" y="3101897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D54A04BD-681C-D96B-452C-1294C6BFBF6A}"/>
                    </a:ext>
                  </a:extLst>
                </p:cNvPr>
                <p:cNvSpPr/>
                <p:nvPr/>
              </p:nvSpPr>
              <p:spPr>
                <a:xfrm>
                  <a:off x="2832410" y="3191107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6F6882ED-F95C-08AE-7B48-6570CA609DC6}"/>
                    </a:ext>
                  </a:extLst>
                </p:cNvPr>
                <p:cNvSpPr/>
                <p:nvPr/>
              </p:nvSpPr>
              <p:spPr>
                <a:xfrm>
                  <a:off x="1553734" y="3168804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24993545-7B3F-7B52-56E9-44FA2342F0FD}"/>
                    </a:ext>
                  </a:extLst>
                </p:cNvPr>
                <p:cNvSpPr/>
                <p:nvPr/>
              </p:nvSpPr>
              <p:spPr>
                <a:xfrm>
                  <a:off x="1737726" y="3582990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78C12680-020B-5DF0-C4DE-932688C90435}"/>
                    </a:ext>
                  </a:extLst>
                </p:cNvPr>
                <p:cNvSpPr/>
                <p:nvPr/>
              </p:nvSpPr>
              <p:spPr>
                <a:xfrm>
                  <a:off x="1672680" y="2992243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DAD2036-7894-781E-0627-D75D76DACE71}"/>
                </a:ext>
              </a:extLst>
            </p:cNvPr>
            <p:cNvSpPr/>
            <p:nvPr/>
          </p:nvSpPr>
          <p:spPr>
            <a:xfrm>
              <a:off x="2378926" y="3617832"/>
              <a:ext cx="133815" cy="1338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E4B5D64-D9BE-E217-2056-CEAFCBA9A785}"/>
                </a:ext>
              </a:extLst>
            </p:cNvPr>
            <p:cNvSpPr/>
            <p:nvPr/>
          </p:nvSpPr>
          <p:spPr>
            <a:xfrm>
              <a:off x="1825082" y="3604820"/>
              <a:ext cx="133815" cy="1338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456E3A3-7A1B-EFFC-1762-C58C8E4DCDCF}"/>
                </a:ext>
              </a:extLst>
            </p:cNvPr>
            <p:cNvSpPr/>
            <p:nvPr/>
          </p:nvSpPr>
          <p:spPr>
            <a:xfrm>
              <a:off x="2263696" y="3794393"/>
              <a:ext cx="133815" cy="1338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90DA264-0079-5AEA-2ACB-A284CD28744A}"/>
                </a:ext>
              </a:extLst>
            </p:cNvPr>
            <p:cNvSpPr/>
            <p:nvPr/>
          </p:nvSpPr>
          <p:spPr>
            <a:xfrm>
              <a:off x="2579649" y="3745329"/>
              <a:ext cx="133815" cy="1338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E0EB0C4-FB5A-6535-1EA5-56FCFAC38839}"/>
                </a:ext>
              </a:extLst>
            </p:cNvPr>
            <p:cNvSpPr/>
            <p:nvPr/>
          </p:nvSpPr>
          <p:spPr>
            <a:xfrm>
              <a:off x="2732049" y="3897729"/>
              <a:ext cx="133815" cy="133815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795111D-A37A-B86C-8C01-E84D906E8656}"/>
              </a:ext>
            </a:extLst>
          </p:cNvPr>
          <p:cNvSpPr txBox="1"/>
          <p:nvPr/>
        </p:nvSpPr>
        <p:spPr>
          <a:xfrm>
            <a:off x="7560526" y="501086"/>
            <a:ext cx="30703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PLINK</a:t>
            </a:r>
            <a:r>
              <a:rPr lang="ko-KR" altLang="en-US" sz="1400" dirty="0"/>
              <a:t> </a:t>
            </a:r>
            <a:r>
              <a:rPr lang="en-US" altLang="ko-KR" sz="1400" dirty="0"/>
              <a:t>clumping parameters</a:t>
            </a:r>
          </a:p>
          <a:p>
            <a:r>
              <a:rPr lang="en-US" altLang="ko-KR" sz="1400" i="1" dirty="0"/>
              <a:t>--clump-p1</a:t>
            </a:r>
          </a:p>
          <a:p>
            <a:r>
              <a:rPr lang="en-US" altLang="ko-KR" sz="1400" i="1" dirty="0"/>
              <a:t>--clump-p2</a:t>
            </a:r>
          </a:p>
          <a:p>
            <a:r>
              <a:rPr lang="en-US" altLang="ko-KR" sz="1400" i="1" dirty="0"/>
              <a:t>--clump-r2</a:t>
            </a:r>
          </a:p>
          <a:p>
            <a:r>
              <a:rPr lang="en-US" altLang="ko-KR" sz="1400" i="1" dirty="0"/>
              <a:t>--clump-kb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D9E576B3-C8AC-B4FC-12AB-781BF8EC2E93}"/>
              </a:ext>
            </a:extLst>
          </p:cNvPr>
          <p:cNvGrpSpPr/>
          <p:nvPr/>
        </p:nvGrpSpPr>
        <p:grpSpPr>
          <a:xfrm>
            <a:off x="617033" y="4413061"/>
            <a:ext cx="7409988" cy="2206306"/>
            <a:chOff x="617033" y="4413061"/>
            <a:chExt cx="7409988" cy="220630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37F652-A5B8-6823-5566-BDD414DEC196}"/>
                </a:ext>
              </a:extLst>
            </p:cNvPr>
            <p:cNvSpPr txBox="1"/>
            <p:nvPr/>
          </p:nvSpPr>
          <p:spPr>
            <a:xfrm>
              <a:off x="4503235" y="4413061"/>
              <a:ext cx="3523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1. Take all SNPs with P &lt; </a:t>
              </a:r>
              <a:r>
                <a:rPr lang="en-US" altLang="ko-KR" sz="1400" b="1" i="1" dirty="0"/>
                <a:t>clump-p1</a:t>
              </a:r>
              <a:endParaRPr lang="ko-KR" altLang="en-US" sz="1400" b="1" i="1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FC890C47-B72B-79E6-5054-82D7AA382E98}"/>
                </a:ext>
              </a:extLst>
            </p:cNvPr>
            <p:cNvGrpSpPr/>
            <p:nvPr/>
          </p:nvGrpSpPr>
          <p:grpSpPr>
            <a:xfrm>
              <a:off x="617033" y="4448596"/>
              <a:ext cx="3523786" cy="2170771"/>
              <a:chOff x="929268" y="2810107"/>
              <a:chExt cx="3523786" cy="2170771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C3137B9F-2830-F784-C8E3-3B768F45C414}"/>
                  </a:ext>
                </a:extLst>
              </p:cNvPr>
              <p:cNvSpPr/>
              <p:nvPr/>
            </p:nvSpPr>
            <p:spPr>
              <a:xfrm>
                <a:off x="929268" y="2810107"/>
                <a:ext cx="3523786" cy="217077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60B6D29B-4F18-6091-03B4-10705ADE29B6}"/>
                  </a:ext>
                </a:extLst>
              </p:cNvPr>
              <p:cNvGrpSpPr/>
              <p:nvPr/>
            </p:nvGrpSpPr>
            <p:grpSpPr>
              <a:xfrm>
                <a:off x="1085385" y="2895600"/>
                <a:ext cx="3263591" cy="1958898"/>
                <a:chOff x="1085385" y="2895600"/>
                <a:chExt cx="3263591" cy="1958898"/>
              </a:xfrm>
            </p:grpSpPr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5B7E680C-3495-70D7-F526-B05452DBAEBF}"/>
                    </a:ext>
                  </a:extLst>
                </p:cNvPr>
                <p:cNvCxnSpPr/>
                <p:nvPr/>
              </p:nvCxnSpPr>
              <p:spPr>
                <a:xfrm>
                  <a:off x="1085385" y="4854498"/>
                  <a:ext cx="3263591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F0F5E9BB-6BCC-DE31-9D0B-078A8B1ABB37}"/>
                    </a:ext>
                  </a:extLst>
                </p:cNvPr>
                <p:cNvCxnSpPr/>
                <p:nvPr/>
              </p:nvCxnSpPr>
              <p:spPr>
                <a:xfrm>
                  <a:off x="1085385" y="4360128"/>
                  <a:ext cx="3263591" cy="0"/>
                </a:xfrm>
                <a:prstGeom prst="line">
                  <a:avLst/>
                </a:prstGeom>
                <a:ln w="19050"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5C84B0F6-8252-A2D0-1534-5FFAF3FB2D0E}"/>
                    </a:ext>
                  </a:extLst>
                </p:cNvPr>
                <p:cNvSpPr/>
                <p:nvPr/>
              </p:nvSpPr>
              <p:spPr>
                <a:xfrm>
                  <a:off x="2613102" y="2895600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E3E1BE28-3E54-7D37-C6E0-4EDE9D3FEB90}"/>
                    </a:ext>
                  </a:extLst>
                </p:cNvPr>
                <p:cNvSpPr/>
                <p:nvPr/>
              </p:nvSpPr>
              <p:spPr>
                <a:xfrm>
                  <a:off x="2583365" y="3101897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012C040A-07DF-B69A-F879-3065D7346D5A}"/>
                    </a:ext>
                  </a:extLst>
                </p:cNvPr>
                <p:cNvSpPr/>
                <p:nvPr/>
              </p:nvSpPr>
              <p:spPr>
                <a:xfrm>
                  <a:off x="2832410" y="3191107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D7134AE2-C776-CE51-19DE-10D79683F8D6}"/>
                    </a:ext>
                  </a:extLst>
                </p:cNvPr>
                <p:cNvSpPr/>
                <p:nvPr/>
              </p:nvSpPr>
              <p:spPr>
                <a:xfrm>
                  <a:off x="1553734" y="3168804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D98491E6-48AB-029C-5E04-DF4ED98CA56E}"/>
                    </a:ext>
                  </a:extLst>
                </p:cNvPr>
                <p:cNvSpPr/>
                <p:nvPr/>
              </p:nvSpPr>
              <p:spPr>
                <a:xfrm>
                  <a:off x="1737726" y="3582990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BAD20C9D-57CE-A6F7-D99D-C81A9477F155}"/>
                    </a:ext>
                  </a:extLst>
                </p:cNvPr>
                <p:cNvSpPr/>
                <p:nvPr/>
              </p:nvSpPr>
              <p:spPr>
                <a:xfrm>
                  <a:off x="1672680" y="2992243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835577730"/>
      </p:ext>
    </p:extLst>
  </p:cSld>
  <p:clrMapOvr>
    <a:masterClrMapping/>
  </p:clrMapOvr>
  <p:transition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2A95EE-1EC9-C5B4-04AB-5F02E40327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endParaRPr lang="ko-KR" alt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BF360B3-D363-F832-FE9B-EF9B16E74610}"/>
              </a:ext>
            </a:extLst>
          </p:cNvPr>
          <p:cNvGrpSpPr/>
          <p:nvPr/>
        </p:nvGrpSpPr>
        <p:grpSpPr>
          <a:xfrm>
            <a:off x="903249" y="933881"/>
            <a:ext cx="7116338" cy="2207055"/>
            <a:chOff x="903249" y="933881"/>
            <a:chExt cx="7116338" cy="220705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A9F886B-E3B2-B6F9-C7A9-A615BC0C170B}"/>
                </a:ext>
              </a:extLst>
            </p:cNvPr>
            <p:cNvSpPr txBox="1"/>
            <p:nvPr/>
          </p:nvSpPr>
          <p:spPr>
            <a:xfrm>
              <a:off x="4495801" y="933881"/>
              <a:ext cx="35237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2. Take the most significant SNP as an index SNP</a:t>
              </a:r>
              <a:endParaRPr lang="ko-KR" altLang="en-US" sz="1400" dirty="0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11821A77-EE66-C39F-1D0C-A488AAFEACDB}"/>
                </a:ext>
              </a:extLst>
            </p:cNvPr>
            <p:cNvGrpSpPr/>
            <p:nvPr/>
          </p:nvGrpSpPr>
          <p:grpSpPr>
            <a:xfrm>
              <a:off x="903249" y="970165"/>
              <a:ext cx="3523786" cy="2170771"/>
              <a:chOff x="929268" y="2810107"/>
              <a:chExt cx="3523786" cy="2170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F4A0E99D-1FC8-F912-599E-C0868DE24C79}"/>
                  </a:ext>
                </a:extLst>
              </p:cNvPr>
              <p:cNvSpPr/>
              <p:nvPr/>
            </p:nvSpPr>
            <p:spPr>
              <a:xfrm>
                <a:off x="929268" y="2810107"/>
                <a:ext cx="3523786" cy="217077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3AA75EBA-DBF7-A494-DEC4-15797C178276}"/>
                  </a:ext>
                </a:extLst>
              </p:cNvPr>
              <p:cNvGrpSpPr/>
              <p:nvPr/>
            </p:nvGrpSpPr>
            <p:grpSpPr>
              <a:xfrm>
                <a:off x="1085385" y="2895600"/>
                <a:ext cx="3263591" cy="1958898"/>
                <a:chOff x="1085385" y="2895600"/>
                <a:chExt cx="3263591" cy="1958898"/>
              </a:xfrm>
            </p:grpSpPr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8789DCBF-E598-77D4-F488-5CBA1A9CC186}"/>
                    </a:ext>
                  </a:extLst>
                </p:cNvPr>
                <p:cNvCxnSpPr/>
                <p:nvPr/>
              </p:nvCxnSpPr>
              <p:spPr>
                <a:xfrm>
                  <a:off x="1085385" y="4854498"/>
                  <a:ext cx="3263591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30B2E6A2-09FA-5E1B-5DA2-BD53649FDB8F}"/>
                    </a:ext>
                  </a:extLst>
                </p:cNvPr>
                <p:cNvCxnSpPr/>
                <p:nvPr/>
              </p:nvCxnSpPr>
              <p:spPr>
                <a:xfrm>
                  <a:off x="1085385" y="4360128"/>
                  <a:ext cx="3263591" cy="0"/>
                </a:xfrm>
                <a:prstGeom prst="line">
                  <a:avLst/>
                </a:prstGeom>
                <a:ln w="19050"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1AE3D9D8-4A3C-5067-37CA-0F2E35E37568}"/>
                    </a:ext>
                  </a:extLst>
                </p:cNvPr>
                <p:cNvSpPr/>
                <p:nvPr/>
              </p:nvSpPr>
              <p:spPr>
                <a:xfrm>
                  <a:off x="2613102" y="2895600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2CEE5AC7-A98D-203D-226A-9DC985A7F2D5}"/>
                    </a:ext>
                  </a:extLst>
                </p:cNvPr>
                <p:cNvSpPr/>
                <p:nvPr/>
              </p:nvSpPr>
              <p:spPr>
                <a:xfrm>
                  <a:off x="2583365" y="3101897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B454D346-A712-863C-7772-FFECD749F633}"/>
                    </a:ext>
                  </a:extLst>
                </p:cNvPr>
                <p:cNvSpPr/>
                <p:nvPr/>
              </p:nvSpPr>
              <p:spPr>
                <a:xfrm>
                  <a:off x="2832410" y="3191107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30F9D0C1-068D-DB50-1441-F8F2E1616541}"/>
                    </a:ext>
                  </a:extLst>
                </p:cNvPr>
                <p:cNvSpPr/>
                <p:nvPr/>
              </p:nvSpPr>
              <p:spPr>
                <a:xfrm>
                  <a:off x="1553734" y="3168804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C47B5094-10C5-9A66-B98A-C8F91C786EA1}"/>
                    </a:ext>
                  </a:extLst>
                </p:cNvPr>
                <p:cNvSpPr/>
                <p:nvPr/>
              </p:nvSpPr>
              <p:spPr>
                <a:xfrm>
                  <a:off x="1737726" y="3582990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37735C8E-5278-5444-F0E0-3FC9843337A1}"/>
                    </a:ext>
                  </a:extLst>
                </p:cNvPr>
                <p:cNvSpPr/>
                <p:nvPr/>
              </p:nvSpPr>
              <p:spPr>
                <a:xfrm>
                  <a:off x="1672680" y="2992243"/>
                  <a:ext cx="133815" cy="133815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809220C-13AE-8ED6-9DBD-C45B3D0891CE}"/>
              </a:ext>
            </a:extLst>
          </p:cNvPr>
          <p:cNvGrpSpPr/>
          <p:nvPr/>
        </p:nvGrpSpPr>
        <p:grpSpPr>
          <a:xfrm>
            <a:off x="1059366" y="3673264"/>
            <a:ext cx="7116338" cy="2447610"/>
            <a:chOff x="1059366" y="3673264"/>
            <a:chExt cx="7116338" cy="244761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0E29756F-AD44-BFFB-A51A-3DF8C0165F62}"/>
                </a:ext>
              </a:extLst>
            </p:cNvPr>
            <p:cNvGrpSpPr/>
            <p:nvPr/>
          </p:nvGrpSpPr>
          <p:grpSpPr>
            <a:xfrm>
              <a:off x="1059366" y="3913819"/>
              <a:ext cx="7116338" cy="2207055"/>
              <a:chOff x="903249" y="933881"/>
              <a:chExt cx="7116338" cy="220705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CEE15B3-0969-9F50-C16E-8850D8D0E21F}"/>
                  </a:ext>
                </a:extLst>
              </p:cNvPr>
              <p:cNvSpPr txBox="1"/>
              <p:nvPr/>
            </p:nvSpPr>
            <p:spPr>
              <a:xfrm>
                <a:off x="4495801" y="933881"/>
                <a:ext cx="35237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/>
                  <a:t>3. Within </a:t>
                </a:r>
                <a:r>
                  <a:rPr lang="en-US" altLang="ko-KR" sz="1400" i="1" dirty="0"/>
                  <a:t>clump-kb, </a:t>
                </a:r>
                <a:r>
                  <a:rPr lang="en-US" altLang="ko-KR" sz="1400" dirty="0"/>
                  <a:t>compute R2 with the index SNP </a:t>
                </a:r>
                <a:endParaRPr lang="ko-KR" altLang="en-US" sz="1400" dirty="0"/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E0A62D1E-517F-4BAC-3BAB-F5B3140E92D9}"/>
                  </a:ext>
                </a:extLst>
              </p:cNvPr>
              <p:cNvGrpSpPr/>
              <p:nvPr/>
            </p:nvGrpSpPr>
            <p:grpSpPr>
              <a:xfrm>
                <a:off x="903249" y="970165"/>
                <a:ext cx="3523786" cy="2170771"/>
                <a:chOff x="929268" y="2810107"/>
                <a:chExt cx="3523786" cy="2170771"/>
              </a:xfrm>
            </p:grpSpPr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60C1345A-CAF4-B312-1022-B1C034397244}"/>
                    </a:ext>
                  </a:extLst>
                </p:cNvPr>
                <p:cNvSpPr/>
                <p:nvPr/>
              </p:nvSpPr>
              <p:spPr>
                <a:xfrm>
                  <a:off x="929268" y="2810107"/>
                  <a:ext cx="3523786" cy="21707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D5E81BC4-A7BB-01C2-F14A-305969C40FCD}"/>
                    </a:ext>
                  </a:extLst>
                </p:cNvPr>
                <p:cNvGrpSpPr/>
                <p:nvPr/>
              </p:nvGrpSpPr>
              <p:grpSpPr>
                <a:xfrm>
                  <a:off x="1085385" y="2895600"/>
                  <a:ext cx="3263591" cy="1958898"/>
                  <a:chOff x="1085385" y="2895600"/>
                  <a:chExt cx="3263591" cy="1958898"/>
                </a:xfrm>
              </p:grpSpPr>
              <p:cxnSp>
                <p:nvCxnSpPr>
                  <p:cNvPr id="46" name="Straight Connector 45">
                    <a:extLst>
                      <a:ext uri="{FF2B5EF4-FFF2-40B4-BE49-F238E27FC236}">
                        <a16:creationId xmlns:a16="http://schemas.microsoft.com/office/drawing/2014/main" id="{9EFE2D2A-2119-7B66-EC89-034F5CD42612}"/>
                      </a:ext>
                    </a:extLst>
                  </p:cNvPr>
                  <p:cNvCxnSpPr/>
                  <p:nvPr/>
                </p:nvCxnSpPr>
                <p:spPr>
                  <a:xfrm>
                    <a:off x="1085385" y="4854498"/>
                    <a:ext cx="3263591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>
                    <a:extLst>
                      <a:ext uri="{FF2B5EF4-FFF2-40B4-BE49-F238E27FC236}">
                        <a16:creationId xmlns:a16="http://schemas.microsoft.com/office/drawing/2014/main" id="{1D496FA1-0188-2777-399D-C33D772A8D4C}"/>
                      </a:ext>
                    </a:extLst>
                  </p:cNvPr>
                  <p:cNvCxnSpPr/>
                  <p:nvPr/>
                </p:nvCxnSpPr>
                <p:spPr>
                  <a:xfrm>
                    <a:off x="1085385" y="4360128"/>
                    <a:ext cx="3263591" cy="0"/>
                  </a:xfrm>
                  <a:prstGeom prst="line">
                    <a:avLst/>
                  </a:prstGeom>
                  <a:ln w="19050">
                    <a:solidFill>
                      <a:srgbClr val="FF0000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8" name="Oval 47">
                    <a:extLst>
                      <a:ext uri="{FF2B5EF4-FFF2-40B4-BE49-F238E27FC236}">
                        <a16:creationId xmlns:a16="http://schemas.microsoft.com/office/drawing/2014/main" id="{56E549A2-DD7D-12AE-B0D5-45A67724F3E9}"/>
                      </a:ext>
                    </a:extLst>
                  </p:cNvPr>
                  <p:cNvSpPr/>
                  <p:nvPr/>
                </p:nvSpPr>
                <p:spPr>
                  <a:xfrm>
                    <a:off x="2613102" y="2895600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1567080D-D1E2-83EC-9817-F06DEF0FB75D}"/>
                      </a:ext>
                    </a:extLst>
                  </p:cNvPr>
                  <p:cNvSpPr/>
                  <p:nvPr/>
                </p:nvSpPr>
                <p:spPr>
                  <a:xfrm>
                    <a:off x="2583365" y="3101897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2C0B43B9-687E-E00B-231C-468D2BB7A3E4}"/>
                      </a:ext>
                    </a:extLst>
                  </p:cNvPr>
                  <p:cNvSpPr/>
                  <p:nvPr/>
                </p:nvSpPr>
                <p:spPr>
                  <a:xfrm>
                    <a:off x="2832410" y="3191107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59C7ACC0-4281-72A1-FB04-CD0F62336433}"/>
                      </a:ext>
                    </a:extLst>
                  </p:cNvPr>
                  <p:cNvSpPr/>
                  <p:nvPr/>
                </p:nvSpPr>
                <p:spPr>
                  <a:xfrm>
                    <a:off x="1553734" y="3168804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960ACE6B-8BB7-06CE-698D-B43F6AE5DEC7}"/>
                      </a:ext>
                    </a:extLst>
                  </p:cNvPr>
                  <p:cNvSpPr/>
                  <p:nvPr/>
                </p:nvSpPr>
                <p:spPr>
                  <a:xfrm>
                    <a:off x="1737726" y="3582990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D513338A-0179-9D9F-E836-48065F2A5466}"/>
                      </a:ext>
                    </a:extLst>
                  </p:cNvPr>
                  <p:cNvSpPr/>
                  <p:nvPr/>
                </p:nvSpPr>
                <p:spPr>
                  <a:xfrm>
                    <a:off x="1672680" y="2992243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8521043-829D-1670-4109-6E46AB66A98B}"/>
                </a:ext>
              </a:extLst>
            </p:cNvPr>
            <p:cNvSpPr txBox="1"/>
            <p:nvPr/>
          </p:nvSpPr>
          <p:spPr>
            <a:xfrm>
              <a:off x="2329606" y="4236582"/>
              <a:ext cx="45076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/>
                <a:t>0.98</a:t>
              </a:r>
              <a:endParaRPr lang="ko-KR" altLang="en-US" sz="1000" b="1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6CB24E8-06C3-0B5E-D429-784F91184D70}"/>
                </a:ext>
              </a:extLst>
            </p:cNvPr>
            <p:cNvSpPr txBox="1"/>
            <p:nvPr/>
          </p:nvSpPr>
          <p:spPr>
            <a:xfrm>
              <a:off x="3053079" y="4308800"/>
              <a:ext cx="447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/>
                <a:t>0.92</a:t>
              </a:r>
              <a:endParaRPr lang="ko-KR" altLang="en-US" sz="1000" b="1" dirty="0"/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2F9558F-7E71-77C8-6771-6E1A794603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72939" y="3941523"/>
              <a:ext cx="620752" cy="85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3C01F1D3-275A-855F-CBF5-D5CE86620348}"/>
                </a:ext>
              </a:extLst>
            </p:cNvPr>
            <p:cNvCxnSpPr>
              <a:cxnSpLocks/>
            </p:cNvCxnSpPr>
            <p:nvPr/>
          </p:nvCxnSpPr>
          <p:spPr>
            <a:xfrm>
              <a:off x="2819091" y="3939614"/>
              <a:ext cx="68154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8710683F-9D2E-59C2-E6F4-0D49A641CB8E}"/>
                </a:ext>
              </a:extLst>
            </p:cNvPr>
            <p:cNvSpPr txBox="1"/>
            <p:nvPr/>
          </p:nvSpPr>
          <p:spPr>
            <a:xfrm>
              <a:off x="2219781" y="3673264"/>
              <a:ext cx="58862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/>
                <a:t>500 kb</a:t>
              </a:r>
              <a:endParaRPr lang="ko-KR" altLang="en-US" sz="1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946845355"/>
      </p:ext>
    </p:extLst>
  </p:cSld>
  <p:clrMapOvr>
    <a:masterClrMapping/>
  </p:clrMapOvr>
  <p:transition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22581D-64FB-AFA9-665E-602F97489F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endParaRPr lang="ko-KR" alt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CD9BBB0-9BA5-F6E1-DDB3-CE1A6EA2CCE0}"/>
              </a:ext>
            </a:extLst>
          </p:cNvPr>
          <p:cNvGrpSpPr/>
          <p:nvPr/>
        </p:nvGrpSpPr>
        <p:grpSpPr>
          <a:xfrm>
            <a:off x="1105086" y="730674"/>
            <a:ext cx="7116338" cy="2447610"/>
            <a:chOff x="1105086" y="730674"/>
            <a:chExt cx="7116338" cy="244761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576957C-42D3-0601-100D-F4F0D005EFF5}"/>
                </a:ext>
              </a:extLst>
            </p:cNvPr>
            <p:cNvGrpSpPr/>
            <p:nvPr/>
          </p:nvGrpSpPr>
          <p:grpSpPr>
            <a:xfrm>
              <a:off x="1105086" y="730674"/>
              <a:ext cx="7116338" cy="2447610"/>
              <a:chOff x="1059366" y="3673264"/>
              <a:chExt cx="7116338" cy="2447610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8E117F33-3965-3910-21BF-29B67D0013D2}"/>
                  </a:ext>
                </a:extLst>
              </p:cNvPr>
              <p:cNvGrpSpPr/>
              <p:nvPr/>
            </p:nvGrpSpPr>
            <p:grpSpPr>
              <a:xfrm>
                <a:off x="1059366" y="3913819"/>
                <a:ext cx="7116338" cy="2207055"/>
                <a:chOff x="903249" y="933881"/>
                <a:chExt cx="7116338" cy="2207055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8097D8D5-8ADF-51B3-520A-3323A795BEFF}"/>
                    </a:ext>
                  </a:extLst>
                </p:cNvPr>
                <p:cNvSpPr txBox="1"/>
                <p:nvPr/>
              </p:nvSpPr>
              <p:spPr>
                <a:xfrm>
                  <a:off x="4495801" y="933881"/>
                  <a:ext cx="3523786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dirty="0"/>
                    <a:t>4. Form clump of all SNPs that are within </a:t>
                  </a:r>
                  <a:r>
                    <a:rPr lang="en-US" altLang="ko-KR" sz="1400" i="1" dirty="0"/>
                    <a:t>clump-kb</a:t>
                  </a:r>
                  <a:r>
                    <a:rPr lang="en-US" altLang="ko-KR" sz="1400" dirty="0"/>
                    <a:t> from the index SNP and in linkage disequilibrium (R2 &gt; </a:t>
                  </a:r>
                  <a:r>
                    <a:rPr lang="en-US" altLang="ko-KR" sz="1400" i="1" dirty="0"/>
                    <a:t>clump-r2</a:t>
                  </a:r>
                  <a:r>
                    <a:rPr lang="en-US" altLang="ko-KR" sz="1400" dirty="0"/>
                    <a:t>)</a:t>
                  </a:r>
                  <a:endParaRPr lang="ko-KR" altLang="en-US" sz="1400" dirty="0"/>
                </a:p>
              </p:txBody>
            </p: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B49FDE73-4A97-145B-B75C-ADAA632DC4EA}"/>
                    </a:ext>
                  </a:extLst>
                </p:cNvPr>
                <p:cNvGrpSpPr/>
                <p:nvPr/>
              </p:nvGrpSpPr>
              <p:grpSpPr>
                <a:xfrm>
                  <a:off x="903249" y="970165"/>
                  <a:ext cx="3523786" cy="2170771"/>
                  <a:chOff x="929268" y="2810107"/>
                  <a:chExt cx="3523786" cy="2170771"/>
                </a:xfrm>
              </p:grpSpPr>
              <p:sp>
                <p:nvSpPr>
                  <p:cNvPr id="12" name="Rectangle 11">
                    <a:extLst>
                      <a:ext uri="{FF2B5EF4-FFF2-40B4-BE49-F238E27FC236}">
                        <a16:creationId xmlns:a16="http://schemas.microsoft.com/office/drawing/2014/main" id="{DC6E5982-ADAB-88B4-CAFB-14C22DC8298E}"/>
                      </a:ext>
                    </a:extLst>
                  </p:cNvPr>
                  <p:cNvSpPr/>
                  <p:nvPr/>
                </p:nvSpPr>
                <p:spPr>
                  <a:xfrm>
                    <a:off x="929268" y="2810107"/>
                    <a:ext cx="3523786" cy="2170771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88E45ACC-30FB-8240-C9E5-B560A9C25111}"/>
                      </a:ext>
                    </a:extLst>
                  </p:cNvPr>
                  <p:cNvGrpSpPr/>
                  <p:nvPr/>
                </p:nvGrpSpPr>
                <p:grpSpPr>
                  <a:xfrm>
                    <a:off x="1085385" y="2895600"/>
                    <a:ext cx="3263591" cy="1958898"/>
                    <a:chOff x="1085385" y="2895600"/>
                    <a:chExt cx="3263591" cy="1958898"/>
                  </a:xfrm>
                </p:grpSpPr>
                <p:cxnSp>
                  <p:nvCxnSpPr>
                    <p:cNvPr id="14" name="Straight Connector 13">
                      <a:extLst>
                        <a:ext uri="{FF2B5EF4-FFF2-40B4-BE49-F238E27FC236}">
                          <a16:creationId xmlns:a16="http://schemas.microsoft.com/office/drawing/2014/main" id="{64777C8E-DFB1-0EF3-9762-6F36B9A4D07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1085385" y="4854498"/>
                      <a:ext cx="3263591" cy="0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" name="Straight Connector 14">
                      <a:extLst>
                        <a:ext uri="{FF2B5EF4-FFF2-40B4-BE49-F238E27FC236}">
                          <a16:creationId xmlns:a16="http://schemas.microsoft.com/office/drawing/2014/main" id="{206264BB-025C-4EE5-0508-57F4A410A1D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1085385" y="4360128"/>
                      <a:ext cx="3263591" cy="0"/>
                    </a:xfrm>
                    <a:prstGeom prst="line">
                      <a:avLst/>
                    </a:prstGeom>
                    <a:ln w="19050">
                      <a:solidFill>
                        <a:srgbClr val="FF0000"/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" name="Oval 15">
                      <a:extLst>
                        <a:ext uri="{FF2B5EF4-FFF2-40B4-BE49-F238E27FC236}">
                          <a16:creationId xmlns:a16="http://schemas.microsoft.com/office/drawing/2014/main" id="{01AF2613-F2D1-2F90-DD41-74B8DB522B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13102" y="2895600"/>
                      <a:ext cx="133815" cy="133815"/>
                    </a:xfrm>
                    <a:prstGeom prst="ellipse">
                      <a:avLst/>
                    </a:prstGeom>
                    <a:solidFill>
                      <a:srgbClr val="0070C0"/>
                    </a:solidFill>
                    <a:ln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7" name="Oval 16">
                      <a:extLst>
                        <a:ext uri="{FF2B5EF4-FFF2-40B4-BE49-F238E27FC236}">
                          <a16:creationId xmlns:a16="http://schemas.microsoft.com/office/drawing/2014/main" id="{30FEF246-9334-82CE-8C0A-A643CAB220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83365" y="3101897"/>
                      <a:ext cx="133815" cy="133815"/>
                    </a:xfrm>
                    <a:prstGeom prst="ellipse">
                      <a:avLst/>
                    </a:prstGeom>
                    <a:solidFill>
                      <a:srgbClr val="0070C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18" name="Oval 17">
                      <a:extLst>
                        <a:ext uri="{FF2B5EF4-FFF2-40B4-BE49-F238E27FC236}">
                          <a16:creationId xmlns:a16="http://schemas.microsoft.com/office/drawing/2014/main" id="{7DDB530C-D3C1-E702-AA77-AADAA62039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32410" y="3191107"/>
                      <a:ext cx="133815" cy="133815"/>
                    </a:xfrm>
                    <a:prstGeom prst="ellipse">
                      <a:avLst/>
                    </a:prstGeom>
                    <a:solidFill>
                      <a:srgbClr val="0070C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19" name="Oval 18">
                      <a:extLst>
                        <a:ext uri="{FF2B5EF4-FFF2-40B4-BE49-F238E27FC236}">
                          <a16:creationId xmlns:a16="http://schemas.microsoft.com/office/drawing/2014/main" id="{ABC5B819-2420-99B5-6CC9-69496312D8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3734" y="3168804"/>
                      <a:ext cx="133815" cy="133815"/>
                    </a:xfrm>
                    <a:prstGeom prst="ellipse">
                      <a:avLst/>
                    </a:prstGeom>
                    <a:solidFill>
                      <a:srgbClr val="0070C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0" name="Oval 19">
                      <a:extLst>
                        <a:ext uri="{FF2B5EF4-FFF2-40B4-BE49-F238E27FC236}">
                          <a16:creationId xmlns:a16="http://schemas.microsoft.com/office/drawing/2014/main" id="{DBAE3986-2CA8-2C7D-B709-06B493203C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7726" y="3582990"/>
                      <a:ext cx="133815" cy="133815"/>
                    </a:xfrm>
                    <a:prstGeom prst="ellipse">
                      <a:avLst/>
                    </a:prstGeom>
                    <a:solidFill>
                      <a:srgbClr val="0070C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1" name="Oval 20">
                      <a:extLst>
                        <a:ext uri="{FF2B5EF4-FFF2-40B4-BE49-F238E27FC236}">
                          <a16:creationId xmlns:a16="http://schemas.microsoft.com/office/drawing/2014/main" id="{61551C0A-F473-F993-AF7D-198F8F213B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2680" y="2992243"/>
                      <a:ext cx="133815" cy="133815"/>
                    </a:xfrm>
                    <a:prstGeom prst="ellipse">
                      <a:avLst/>
                    </a:prstGeom>
                    <a:solidFill>
                      <a:srgbClr val="0070C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</p:grpSp>
            </p:grpSp>
          </p:grp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F91C02D-DEC2-FB28-11A5-7B86BA9BA443}"/>
                  </a:ext>
                </a:extLst>
              </p:cNvPr>
              <p:cNvSpPr txBox="1"/>
              <p:nvPr/>
            </p:nvSpPr>
            <p:spPr>
              <a:xfrm>
                <a:off x="2329606" y="4236582"/>
                <a:ext cx="45076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 b="1" dirty="0"/>
                  <a:t>0.98</a:t>
                </a:r>
                <a:endParaRPr lang="ko-KR" altLang="en-US" sz="1000" b="1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21D146-3B90-5016-1DD0-8D58AE332376}"/>
                  </a:ext>
                </a:extLst>
              </p:cNvPr>
              <p:cNvSpPr txBox="1"/>
              <p:nvPr/>
            </p:nvSpPr>
            <p:spPr>
              <a:xfrm>
                <a:off x="3053079" y="4308800"/>
                <a:ext cx="44755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 b="1" dirty="0"/>
                  <a:t>0.92</a:t>
                </a:r>
                <a:endParaRPr lang="ko-KR" altLang="en-US" sz="1000" b="1" dirty="0"/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0246BF64-1547-D0D3-1662-61A1815B656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72939" y="3941523"/>
                <a:ext cx="620752" cy="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E94C2224-D099-3287-E0D1-C682165410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19091" y="3939614"/>
                <a:ext cx="68154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2F56A52-7E39-473A-3396-0064DE1EA61F}"/>
                  </a:ext>
                </a:extLst>
              </p:cNvPr>
              <p:cNvSpPr txBox="1"/>
              <p:nvPr/>
            </p:nvSpPr>
            <p:spPr>
              <a:xfrm>
                <a:off x="2219781" y="3673264"/>
                <a:ext cx="58862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 b="1" dirty="0"/>
                  <a:t>500 kb</a:t>
                </a:r>
                <a:endParaRPr lang="ko-KR" altLang="en-US" sz="1000" b="1" dirty="0"/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D5C663D-9674-5787-B7BF-B612CDAD9BED}"/>
                </a:ext>
              </a:extLst>
            </p:cNvPr>
            <p:cNvSpPr/>
            <p:nvPr/>
          </p:nvSpPr>
          <p:spPr>
            <a:xfrm>
              <a:off x="2719529" y="1019638"/>
              <a:ext cx="451218" cy="589242"/>
            </a:xfrm>
            <a:custGeom>
              <a:avLst/>
              <a:gdLst>
                <a:gd name="connsiteX0" fmla="*/ 244651 w 451218"/>
                <a:gd name="connsiteY0" fmla="*/ 24302 h 589242"/>
                <a:gd name="connsiteX1" fmla="*/ 46531 w 451218"/>
                <a:gd name="connsiteY1" fmla="*/ 39542 h 589242"/>
                <a:gd name="connsiteX2" fmla="*/ 16051 w 451218"/>
                <a:gd name="connsiteY2" fmla="*/ 54782 h 589242"/>
                <a:gd name="connsiteX3" fmla="*/ 16051 w 451218"/>
                <a:gd name="connsiteY3" fmla="*/ 260522 h 589242"/>
                <a:gd name="connsiteX4" fmla="*/ 31291 w 451218"/>
                <a:gd name="connsiteY4" fmla="*/ 306242 h 589242"/>
                <a:gd name="connsiteX5" fmla="*/ 38911 w 451218"/>
                <a:gd name="connsiteY5" fmla="*/ 344342 h 589242"/>
                <a:gd name="connsiteX6" fmla="*/ 46531 w 451218"/>
                <a:gd name="connsiteY6" fmla="*/ 458642 h 589242"/>
                <a:gd name="connsiteX7" fmla="*/ 61771 w 451218"/>
                <a:gd name="connsiteY7" fmla="*/ 481502 h 589242"/>
                <a:gd name="connsiteX8" fmla="*/ 77011 w 451218"/>
                <a:gd name="connsiteY8" fmla="*/ 511982 h 589242"/>
                <a:gd name="connsiteX9" fmla="*/ 92251 w 451218"/>
                <a:gd name="connsiteY9" fmla="*/ 557702 h 589242"/>
                <a:gd name="connsiteX10" fmla="*/ 115111 w 451218"/>
                <a:gd name="connsiteY10" fmla="*/ 565322 h 589242"/>
                <a:gd name="connsiteX11" fmla="*/ 191311 w 451218"/>
                <a:gd name="connsiteY11" fmla="*/ 572942 h 589242"/>
                <a:gd name="connsiteX12" fmla="*/ 267511 w 451218"/>
                <a:gd name="connsiteY12" fmla="*/ 580562 h 589242"/>
                <a:gd name="connsiteX13" fmla="*/ 297991 w 451218"/>
                <a:gd name="connsiteY13" fmla="*/ 550082 h 589242"/>
                <a:gd name="connsiteX14" fmla="*/ 343711 w 451218"/>
                <a:gd name="connsiteY14" fmla="*/ 542462 h 589242"/>
                <a:gd name="connsiteX15" fmla="*/ 366571 w 451218"/>
                <a:gd name="connsiteY15" fmla="*/ 534842 h 589242"/>
                <a:gd name="connsiteX16" fmla="*/ 435151 w 451218"/>
                <a:gd name="connsiteY16" fmla="*/ 504362 h 589242"/>
                <a:gd name="connsiteX17" fmla="*/ 442771 w 451218"/>
                <a:gd name="connsiteY17" fmla="*/ 321482 h 589242"/>
                <a:gd name="connsiteX18" fmla="*/ 389431 w 451218"/>
                <a:gd name="connsiteY18" fmla="*/ 245282 h 589242"/>
                <a:gd name="connsiteX19" fmla="*/ 358951 w 451218"/>
                <a:gd name="connsiteY19" fmla="*/ 199562 h 589242"/>
                <a:gd name="connsiteX20" fmla="*/ 336091 w 451218"/>
                <a:gd name="connsiteY20" fmla="*/ 169082 h 589242"/>
                <a:gd name="connsiteX21" fmla="*/ 305611 w 451218"/>
                <a:gd name="connsiteY21" fmla="*/ 161462 h 589242"/>
                <a:gd name="connsiteX22" fmla="*/ 297991 w 451218"/>
                <a:gd name="connsiteY22" fmla="*/ 115742 h 589242"/>
                <a:gd name="connsiteX23" fmla="*/ 282751 w 451218"/>
                <a:gd name="connsiteY23" fmla="*/ 9062 h 589242"/>
                <a:gd name="connsiteX24" fmla="*/ 244651 w 451218"/>
                <a:gd name="connsiteY24" fmla="*/ 24302 h 589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51218" h="589242" extrusionOk="0">
                  <a:moveTo>
                    <a:pt x="244651" y="24302"/>
                  </a:moveTo>
                  <a:cubicBezTo>
                    <a:pt x="197517" y="18099"/>
                    <a:pt x="115913" y="26182"/>
                    <a:pt x="46531" y="39542"/>
                  </a:cubicBezTo>
                  <a:cubicBezTo>
                    <a:pt x="36696" y="45460"/>
                    <a:pt x="25681" y="47369"/>
                    <a:pt x="16051" y="54782"/>
                  </a:cubicBezTo>
                  <a:cubicBezTo>
                    <a:pt x="-7376" y="128931"/>
                    <a:pt x="4101" y="102095"/>
                    <a:pt x="16051" y="260522"/>
                  </a:cubicBezTo>
                  <a:cubicBezTo>
                    <a:pt x="17751" y="277477"/>
                    <a:pt x="28297" y="286404"/>
                    <a:pt x="31291" y="306242"/>
                  </a:cubicBezTo>
                  <a:cubicBezTo>
                    <a:pt x="35556" y="317435"/>
                    <a:pt x="34462" y="328214"/>
                    <a:pt x="38911" y="344342"/>
                  </a:cubicBezTo>
                  <a:cubicBezTo>
                    <a:pt x="51152" y="380359"/>
                    <a:pt x="40954" y="420515"/>
                    <a:pt x="46531" y="458642"/>
                  </a:cubicBezTo>
                  <a:cubicBezTo>
                    <a:pt x="48273" y="468877"/>
                    <a:pt x="57015" y="471699"/>
                    <a:pt x="61771" y="481502"/>
                  </a:cubicBezTo>
                  <a:cubicBezTo>
                    <a:pt x="68648" y="491103"/>
                    <a:pt x="74835" y="501465"/>
                    <a:pt x="77011" y="511982"/>
                  </a:cubicBezTo>
                  <a:cubicBezTo>
                    <a:pt x="87161" y="524733"/>
                    <a:pt x="83433" y="544719"/>
                    <a:pt x="92251" y="557702"/>
                  </a:cubicBezTo>
                  <a:cubicBezTo>
                    <a:pt x="96859" y="564759"/>
                    <a:pt x="108353" y="563282"/>
                    <a:pt x="115111" y="565322"/>
                  </a:cubicBezTo>
                  <a:cubicBezTo>
                    <a:pt x="139989" y="568236"/>
                    <a:pt x="160484" y="570905"/>
                    <a:pt x="191311" y="572942"/>
                  </a:cubicBezTo>
                  <a:cubicBezTo>
                    <a:pt x="221924" y="581105"/>
                    <a:pt x="236791" y="599782"/>
                    <a:pt x="267511" y="580562"/>
                  </a:cubicBezTo>
                  <a:cubicBezTo>
                    <a:pt x="279828" y="570963"/>
                    <a:pt x="281122" y="555652"/>
                    <a:pt x="297991" y="550082"/>
                  </a:cubicBezTo>
                  <a:cubicBezTo>
                    <a:pt x="311301" y="544840"/>
                    <a:pt x="329753" y="545221"/>
                    <a:pt x="343711" y="542462"/>
                  </a:cubicBezTo>
                  <a:cubicBezTo>
                    <a:pt x="349835" y="539091"/>
                    <a:pt x="359031" y="537861"/>
                    <a:pt x="366571" y="534842"/>
                  </a:cubicBezTo>
                  <a:cubicBezTo>
                    <a:pt x="405498" y="519165"/>
                    <a:pt x="401080" y="521669"/>
                    <a:pt x="435151" y="504362"/>
                  </a:cubicBezTo>
                  <a:cubicBezTo>
                    <a:pt x="452334" y="420348"/>
                    <a:pt x="458356" y="409357"/>
                    <a:pt x="442771" y="321482"/>
                  </a:cubicBezTo>
                  <a:cubicBezTo>
                    <a:pt x="436735" y="300215"/>
                    <a:pt x="399940" y="264907"/>
                    <a:pt x="389431" y="245282"/>
                  </a:cubicBezTo>
                  <a:cubicBezTo>
                    <a:pt x="376585" y="230368"/>
                    <a:pt x="370495" y="214123"/>
                    <a:pt x="358951" y="199562"/>
                  </a:cubicBezTo>
                  <a:cubicBezTo>
                    <a:pt x="351351" y="188260"/>
                    <a:pt x="348375" y="176003"/>
                    <a:pt x="336091" y="169082"/>
                  </a:cubicBezTo>
                  <a:cubicBezTo>
                    <a:pt x="328979" y="160192"/>
                    <a:pt x="316638" y="162762"/>
                    <a:pt x="305611" y="161462"/>
                  </a:cubicBezTo>
                  <a:cubicBezTo>
                    <a:pt x="302493" y="146735"/>
                    <a:pt x="299231" y="129585"/>
                    <a:pt x="297991" y="115742"/>
                  </a:cubicBezTo>
                  <a:cubicBezTo>
                    <a:pt x="299588" y="83341"/>
                    <a:pt x="299412" y="39735"/>
                    <a:pt x="282751" y="9062"/>
                  </a:cubicBezTo>
                  <a:cubicBezTo>
                    <a:pt x="270078" y="-21078"/>
                    <a:pt x="283433" y="7580"/>
                    <a:pt x="244651" y="24302"/>
                  </a:cubicBezTo>
                  <a:close/>
                </a:path>
              </a:pathLst>
            </a:custGeom>
            <a:noFill/>
            <a:ln>
              <a:solidFill>
                <a:srgbClr val="7030A0"/>
              </a:solidFill>
              <a:extLst>
                <a:ext uri="{C807C97D-BFC1-408E-A445-0C87EB9F89A2}">
                  <ask:lineSketchStyleProps xmlns:ask="http://schemas.microsoft.com/office/drawing/2018/sketchyshapes" sd="1677157907">
                    <a:custGeom>
                      <a:avLst/>
                      <a:gdLst>
                        <a:gd name="connsiteX0" fmla="*/ 244651 w 451218"/>
                        <a:gd name="connsiteY0" fmla="*/ 24302 h 589242"/>
                        <a:gd name="connsiteX1" fmla="*/ 46531 w 451218"/>
                        <a:gd name="connsiteY1" fmla="*/ 39542 h 589242"/>
                        <a:gd name="connsiteX2" fmla="*/ 16051 w 451218"/>
                        <a:gd name="connsiteY2" fmla="*/ 54782 h 589242"/>
                        <a:gd name="connsiteX3" fmla="*/ 16051 w 451218"/>
                        <a:gd name="connsiteY3" fmla="*/ 260522 h 589242"/>
                        <a:gd name="connsiteX4" fmla="*/ 31291 w 451218"/>
                        <a:gd name="connsiteY4" fmla="*/ 306242 h 589242"/>
                        <a:gd name="connsiteX5" fmla="*/ 38911 w 451218"/>
                        <a:gd name="connsiteY5" fmla="*/ 344342 h 589242"/>
                        <a:gd name="connsiteX6" fmla="*/ 46531 w 451218"/>
                        <a:gd name="connsiteY6" fmla="*/ 458642 h 589242"/>
                        <a:gd name="connsiteX7" fmla="*/ 61771 w 451218"/>
                        <a:gd name="connsiteY7" fmla="*/ 481502 h 589242"/>
                        <a:gd name="connsiteX8" fmla="*/ 77011 w 451218"/>
                        <a:gd name="connsiteY8" fmla="*/ 511982 h 589242"/>
                        <a:gd name="connsiteX9" fmla="*/ 92251 w 451218"/>
                        <a:gd name="connsiteY9" fmla="*/ 557702 h 589242"/>
                        <a:gd name="connsiteX10" fmla="*/ 115111 w 451218"/>
                        <a:gd name="connsiteY10" fmla="*/ 565322 h 589242"/>
                        <a:gd name="connsiteX11" fmla="*/ 191311 w 451218"/>
                        <a:gd name="connsiteY11" fmla="*/ 572942 h 589242"/>
                        <a:gd name="connsiteX12" fmla="*/ 267511 w 451218"/>
                        <a:gd name="connsiteY12" fmla="*/ 580562 h 589242"/>
                        <a:gd name="connsiteX13" fmla="*/ 297991 w 451218"/>
                        <a:gd name="connsiteY13" fmla="*/ 550082 h 589242"/>
                        <a:gd name="connsiteX14" fmla="*/ 343711 w 451218"/>
                        <a:gd name="connsiteY14" fmla="*/ 542462 h 589242"/>
                        <a:gd name="connsiteX15" fmla="*/ 366571 w 451218"/>
                        <a:gd name="connsiteY15" fmla="*/ 534842 h 589242"/>
                        <a:gd name="connsiteX16" fmla="*/ 435151 w 451218"/>
                        <a:gd name="connsiteY16" fmla="*/ 504362 h 589242"/>
                        <a:gd name="connsiteX17" fmla="*/ 442771 w 451218"/>
                        <a:gd name="connsiteY17" fmla="*/ 321482 h 589242"/>
                        <a:gd name="connsiteX18" fmla="*/ 389431 w 451218"/>
                        <a:gd name="connsiteY18" fmla="*/ 245282 h 589242"/>
                        <a:gd name="connsiteX19" fmla="*/ 358951 w 451218"/>
                        <a:gd name="connsiteY19" fmla="*/ 199562 h 589242"/>
                        <a:gd name="connsiteX20" fmla="*/ 336091 w 451218"/>
                        <a:gd name="connsiteY20" fmla="*/ 169082 h 589242"/>
                        <a:gd name="connsiteX21" fmla="*/ 305611 w 451218"/>
                        <a:gd name="connsiteY21" fmla="*/ 161462 h 589242"/>
                        <a:gd name="connsiteX22" fmla="*/ 297991 w 451218"/>
                        <a:gd name="connsiteY22" fmla="*/ 115742 h 589242"/>
                        <a:gd name="connsiteX23" fmla="*/ 282751 w 451218"/>
                        <a:gd name="connsiteY23" fmla="*/ 9062 h 589242"/>
                        <a:gd name="connsiteX24" fmla="*/ 244651 w 451218"/>
                        <a:gd name="connsiteY24" fmla="*/ 24302 h 5892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451218" h="589242">
                          <a:moveTo>
                            <a:pt x="244651" y="24302"/>
                          </a:moveTo>
                          <a:cubicBezTo>
                            <a:pt x="205281" y="29382"/>
                            <a:pt x="105492" y="14273"/>
                            <a:pt x="46531" y="39542"/>
                          </a:cubicBezTo>
                          <a:cubicBezTo>
                            <a:pt x="36090" y="44017"/>
                            <a:pt x="26211" y="49702"/>
                            <a:pt x="16051" y="54782"/>
                          </a:cubicBezTo>
                          <a:cubicBezTo>
                            <a:pt x="-9735" y="132141"/>
                            <a:pt x="-470" y="95316"/>
                            <a:pt x="16051" y="260522"/>
                          </a:cubicBezTo>
                          <a:cubicBezTo>
                            <a:pt x="17649" y="276507"/>
                            <a:pt x="28141" y="290490"/>
                            <a:pt x="31291" y="306242"/>
                          </a:cubicBezTo>
                          <a:lnTo>
                            <a:pt x="38911" y="344342"/>
                          </a:lnTo>
                          <a:cubicBezTo>
                            <a:pt x="41451" y="382442"/>
                            <a:pt x="40253" y="420977"/>
                            <a:pt x="46531" y="458642"/>
                          </a:cubicBezTo>
                          <a:cubicBezTo>
                            <a:pt x="48037" y="467675"/>
                            <a:pt x="57227" y="473551"/>
                            <a:pt x="61771" y="481502"/>
                          </a:cubicBezTo>
                          <a:cubicBezTo>
                            <a:pt x="67407" y="491365"/>
                            <a:pt x="72792" y="501435"/>
                            <a:pt x="77011" y="511982"/>
                          </a:cubicBezTo>
                          <a:cubicBezTo>
                            <a:pt x="82977" y="526897"/>
                            <a:pt x="82914" y="544630"/>
                            <a:pt x="92251" y="557702"/>
                          </a:cubicBezTo>
                          <a:cubicBezTo>
                            <a:pt x="96920" y="564238"/>
                            <a:pt x="107172" y="564101"/>
                            <a:pt x="115111" y="565322"/>
                          </a:cubicBezTo>
                          <a:cubicBezTo>
                            <a:pt x="140341" y="569204"/>
                            <a:pt x="165911" y="570402"/>
                            <a:pt x="191311" y="572942"/>
                          </a:cubicBezTo>
                          <a:cubicBezTo>
                            <a:pt x="221193" y="584895"/>
                            <a:pt x="235166" y="598532"/>
                            <a:pt x="267511" y="580562"/>
                          </a:cubicBezTo>
                          <a:cubicBezTo>
                            <a:pt x="280071" y="573584"/>
                            <a:pt x="285140" y="556508"/>
                            <a:pt x="297991" y="550082"/>
                          </a:cubicBezTo>
                          <a:cubicBezTo>
                            <a:pt x="311810" y="543172"/>
                            <a:pt x="328629" y="545814"/>
                            <a:pt x="343711" y="542462"/>
                          </a:cubicBezTo>
                          <a:cubicBezTo>
                            <a:pt x="351552" y="540720"/>
                            <a:pt x="359050" y="537662"/>
                            <a:pt x="366571" y="534842"/>
                          </a:cubicBezTo>
                          <a:cubicBezTo>
                            <a:pt x="405488" y="520248"/>
                            <a:pt x="400517" y="521679"/>
                            <a:pt x="435151" y="504362"/>
                          </a:cubicBezTo>
                          <a:cubicBezTo>
                            <a:pt x="449366" y="419074"/>
                            <a:pt x="458949" y="407765"/>
                            <a:pt x="442771" y="321482"/>
                          </a:cubicBezTo>
                          <a:cubicBezTo>
                            <a:pt x="437886" y="295431"/>
                            <a:pt x="401224" y="261006"/>
                            <a:pt x="389431" y="245282"/>
                          </a:cubicBezTo>
                          <a:cubicBezTo>
                            <a:pt x="378441" y="230629"/>
                            <a:pt x="369941" y="214215"/>
                            <a:pt x="358951" y="199562"/>
                          </a:cubicBezTo>
                          <a:cubicBezTo>
                            <a:pt x="351331" y="189402"/>
                            <a:pt x="346425" y="176464"/>
                            <a:pt x="336091" y="169082"/>
                          </a:cubicBezTo>
                          <a:cubicBezTo>
                            <a:pt x="327569" y="162995"/>
                            <a:pt x="315771" y="164002"/>
                            <a:pt x="305611" y="161462"/>
                          </a:cubicBezTo>
                          <a:cubicBezTo>
                            <a:pt x="303071" y="146222"/>
                            <a:pt x="300283" y="131021"/>
                            <a:pt x="297991" y="115742"/>
                          </a:cubicBezTo>
                          <a:cubicBezTo>
                            <a:pt x="292662" y="80218"/>
                            <a:pt x="301577" y="39654"/>
                            <a:pt x="282751" y="9062"/>
                          </a:cubicBezTo>
                          <a:cubicBezTo>
                            <a:pt x="267112" y="-16352"/>
                            <a:pt x="284021" y="19222"/>
                            <a:pt x="244651" y="24302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AD8C7E7-A516-140E-B716-C6014A7279C9}"/>
                </a:ext>
              </a:extLst>
            </p:cNvPr>
            <p:cNvSpPr txBox="1"/>
            <p:nvPr/>
          </p:nvSpPr>
          <p:spPr>
            <a:xfrm>
              <a:off x="2788920" y="1646402"/>
              <a:ext cx="6976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/>
                <a:t>Clumped</a:t>
              </a:r>
              <a:endParaRPr lang="ko-KR" altLang="en-US" sz="1000" b="1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DBCD4B-40A7-F75E-88A0-3F849ABDAA5E}"/>
              </a:ext>
            </a:extLst>
          </p:cNvPr>
          <p:cNvGrpSpPr/>
          <p:nvPr/>
        </p:nvGrpSpPr>
        <p:grpSpPr>
          <a:xfrm>
            <a:off x="1139469" y="3913208"/>
            <a:ext cx="7116338" cy="2207055"/>
            <a:chOff x="1105086" y="971229"/>
            <a:chExt cx="7116338" cy="2207055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C5C1480-DC8F-0ECB-E861-20918B15BC1B}"/>
                </a:ext>
              </a:extLst>
            </p:cNvPr>
            <p:cNvGrpSpPr/>
            <p:nvPr/>
          </p:nvGrpSpPr>
          <p:grpSpPr>
            <a:xfrm>
              <a:off x="1105086" y="971229"/>
              <a:ext cx="7116338" cy="2207055"/>
              <a:chOff x="903249" y="933881"/>
              <a:chExt cx="7116338" cy="2207055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F512AAB-C71F-4928-BAA8-93E43C9EAAF4}"/>
                  </a:ext>
                </a:extLst>
              </p:cNvPr>
              <p:cNvSpPr txBox="1"/>
              <p:nvPr/>
            </p:nvSpPr>
            <p:spPr>
              <a:xfrm>
                <a:off x="4495801" y="933881"/>
                <a:ext cx="352378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/>
                  <a:t>5. Select the next significant SNP but not included in any of the previous clumps.</a:t>
                </a:r>
              </a:p>
              <a:p>
                <a:endParaRPr lang="en-US" altLang="ko-KR" sz="1400" dirty="0"/>
              </a:p>
              <a:p>
                <a:r>
                  <a:rPr lang="en-US" altLang="ko-KR" sz="1400" dirty="0"/>
                  <a:t>6. Repeat 3 - 5</a:t>
                </a:r>
                <a:endParaRPr lang="ko-KR" altLang="en-US" sz="1400" dirty="0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1CA373BF-594B-8EFF-682E-32BE31AE6460}"/>
                  </a:ext>
                </a:extLst>
              </p:cNvPr>
              <p:cNvGrpSpPr/>
              <p:nvPr/>
            </p:nvGrpSpPr>
            <p:grpSpPr>
              <a:xfrm>
                <a:off x="903249" y="970165"/>
                <a:ext cx="3523786" cy="2170771"/>
                <a:chOff x="929268" y="2810107"/>
                <a:chExt cx="3523786" cy="2170771"/>
              </a:xfrm>
            </p:grpSpPr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DBAC53C8-558D-D277-8561-0B1590D9A504}"/>
                    </a:ext>
                  </a:extLst>
                </p:cNvPr>
                <p:cNvSpPr/>
                <p:nvPr/>
              </p:nvSpPr>
              <p:spPr>
                <a:xfrm>
                  <a:off x="929268" y="2810107"/>
                  <a:ext cx="3523786" cy="21707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26E4D046-947C-2C4E-C88B-F81498868125}"/>
                    </a:ext>
                  </a:extLst>
                </p:cNvPr>
                <p:cNvGrpSpPr/>
                <p:nvPr/>
              </p:nvGrpSpPr>
              <p:grpSpPr>
                <a:xfrm>
                  <a:off x="1085385" y="2895600"/>
                  <a:ext cx="3263591" cy="1958898"/>
                  <a:chOff x="1085385" y="2895600"/>
                  <a:chExt cx="3263591" cy="1958898"/>
                </a:xfrm>
              </p:grpSpPr>
              <p:cxnSp>
                <p:nvCxnSpPr>
                  <p:cNvPr id="40" name="Straight Connector 39">
                    <a:extLst>
                      <a:ext uri="{FF2B5EF4-FFF2-40B4-BE49-F238E27FC236}">
                        <a16:creationId xmlns:a16="http://schemas.microsoft.com/office/drawing/2014/main" id="{AC62DDD5-74BA-86EF-8BF5-44515766A1B0}"/>
                      </a:ext>
                    </a:extLst>
                  </p:cNvPr>
                  <p:cNvCxnSpPr/>
                  <p:nvPr/>
                </p:nvCxnSpPr>
                <p:spPr>
                  <a:xfrm>
                    <a:off x="1085385" y="4854498"/>
                    <a:ext cx="3263591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Straight Connector 40">
                    <a:extLst>
                      <a:ext uri="{FF2B5EF4-FFF2-40B4-BE49-F238E27FC236}">
                        <a16:creationId xmlns:a16="http://schemas.microsoft.com/office/drawing/2014/main" id="{7895085A-DFA5-8931-9152-70493A993D57}"/>
                      </a:ext>
                    </a:extLst>
                  </p:cNvPr>
                  <p:cNvCxnSpPr/>
                  <p:nvPr/>
                </p:nvCxnSpPr>
                <p:spPr>
                  <a:xfrm>
                    <a:off x="1085385" y="4360128"/>
                    <a:ext cx="3263591" cy="0"/>
                  </a:xfrm>
                  <a:prstGeom prst="line">
                    <a:avLst/>
                  </a:prstGeom>
                  <a:ln w="19050">
                    <a:solidFill>
                      <a:srgbClr val="FF0000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Oval 41">
                    <a:extLst>
                      <a:ext uri="{FF2B5EF4-FFF2-40B4-BE49-F238E27FC236}">
                        <a16:creationId xmlns:a16="http://schemas.microsoft.com/office/drawing/2014/main" id="{D27AB843-32EA-727D-814B-9E1844721B6A}"/>
                      </a:ext>
                    </a:extLst>
                  </p:cNvPr>
                  <p:cNvSpPr/>
                  <p:nvPr/>
                </p:nvSpPr>
                <p:spPr>
                  <a:xfrm>
                    <a:off x="2613102" y="2895600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EFB1DAAA-9373-F9A7-8F38-DA81E53A3DB9}"/>
                      </a:ext>
                    </a:extLst>
                  </p:cNvPr>
                  <p:cNvSpPr/>
                  <p:nvPr/>
                </p:nvSpPr>
                <p:spPr>
                  <a:xfrm>
                    <a:off x="2583365" y="3101897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0277D1B5-4449-6A77-A738-4D6C734CC6D1}"/>
                      </a:ext>
                    </a:extLst>
                  </p:cNvPr>
                  <p:cNvSpPr/>
                  <p:nvPr/>
                </p:nvSpPr>
                <p:spPr>
                  <a:xfrm>
                    <a:off x="2832410" y="3191107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5" name="Oval 44">
                    <a:extLst>
                      <a:ext uri="{FF2B5EF4-FFF2-40B4-BE49-F238E27FC236}">
                        <a16:creationId xmlns:a16="http://schemas.microsoft.com/office/drawing/2014/main" id="{D6F51F5A-8EE2-3E03-FB7C-AF25F532BAD3}"/>
                      </a:ext>
                    </a:extLst>
                  </p:cNvPr>
                  <p:cNvSpPr/>
                  <p:nvPr/>
                </p:nvSpPr>
                <p:spPr>
                  <a:xfrm>
                    <a:off x="1553734" y="3168804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6D34DE0E-ACCF-D6C6-EED9-F48B9B038646}"/>
                      </a:ext>
                    </a:extLst>
                  </p:cNvPr>
                  <p:cNvSpPr/>
                  <p:nvPr/>
                </p:nvSpPr>
                <p:spPr>
                  <a:xfrm>
                    <a:off x="1737726" y="3582990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313BCBD3-8726-2644-0E07-6E01EC00E361}"/>
                      </a:ext>
                    </a:extLst>
                  </p:cNvPr>
                  <p:cNvSpPr/>
                  <p:nvPr/>
                </p:nvSpPr>
                <p:spPr>
                  <a:xfrm>
                    <a:off x="1672680" y="2992243"/>
                    <a:ext cx="133815" cy="133815"/>
                  </a:xfrm>
                  <a:prstGeom prst="ellipse">
                    <a:avLst/>
                  </a:prstGeom>
                  <a:solidFill>
                    <a:srgbClr val="0070C0"/>
                  </a:solidFill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</p:grp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5FD53BE-FE8A-EF4A-BC4F-4CAD0C42E769}"/>
                </a:ext>
              </a:extLst>
            </p:cNvPr>
            <p:cNvSpPr/>
            <p:nvPr/>
          </p:nvSpPr>
          <p:spPr>
            <a:xfrm>
              <a:off x="2719529" y="1019638"/>
              <a:ext cx="451218" cy="589242"/>
            </a:xfrm>
            <a:custGeom>
              <a:avLst/>
              <a:gdLst>
                <a:gd name="connsiteX0" fmla="*/ 244651 w 451218"/>
                <a:gd name="connsiteY0" fmla="*/ 24302 h 589242"/>
                <a:gd name="connsiteX1" fmla="*/ 46531 w 451218"/>
                <a:gd name="connsiteY1" fmla="*/ 39542 h 589242"/>
                <a:gd name="connsiteX2" fmla="*/ 16051 w 451218"/>
                <a:gd name="connsiteY2" fmla="*/ 54782 h 589242"/>
                <a:gd name="connsiteX3" fmla="*/ 16051 w 451218"/>
                <a:gd name="connsiteY3" fmla="*/ 260522 h 589242"/>
                <a:gd name="connsiteX4" fmla="*/ 31291 w 451218"/>
                <a:gd name="connsiteY4" fmla="*/ 306242 h 589242"/>
                <a:gd name="connsiteX5" fmla="*/ 38911 w 451218"/>
                <a:gd name="connsiteY5" fmla="*/ 344342 h 589242"/>
                <a:gd name="connsiteX6" fmla="*/ 46531 w 451218"/>
                <a:gd name="connsiteY6" fmla="*/ 458642 h 589242"/>
                <a:gd name="connsiteX7" fmla="*/ 61771 w 451218"/>
                <a:gd name="connsiteY7" fmla="*/ 481502 h 589242"/>
                <a:gd name="connsiteX8" fmla="*/ 77011 w 451218"/>
                <a:gd name="connsiteY8" fmla="*/ 511982 h 589242"/>
                <a:gd name="connsiteX9" fmla="*/ 92251 w 451218"/>
                <a:gd name="connsiteY9" fmla="*/ 557702 h 589242"/>
                <a:gd name="connsiteX10" fmla="*/ 115111 w 451218"/>
                <a:gd name="connsiteY10" fmla="*/ 565322 h 589242"/>
                <a:gd name="connsiteX11" fmla="*/ 191311 w 451218"/>
                <a:gd name="connsiteY11" fmla="*/ 572942 h 589242"/>
                <a:gd name="connsiteX12" fmla="*/ 267511 w 451218"/>
                <a:gd name="connsiteY12" fmla="*/ 580562 h 589242"/>
                <a:gd name="connsiteX13" fmla="*/ 297991 w 451218"/>
                <a:gd name="connsiteY13" fmla="*/ 550082 h 589242"/>
                <a:gd name="connsiteX14" fmla="*/ 343711 w 451218"/>
                <a:gd name="connsiteY14" fmla="*/ 542462 h 589242"/>
                <a:gd name="connsiteX15" fmla="*/ 366571 w 451218"/>
                <a:gd name="connsiteY15" fmla="*/ 534842 h 589242"/>
                <a:gd name="connsiteX16" fmla="*/ 435151 w 451218"/>
                <a:gd name="connsiteY16" fmla="*/ 504362 h 589242"/>
                <a:gd name="connsiteX17" fmla="*/ 442771 w 451218"/>
                <a:gd name="connsiteY17" fmla="*/ 321482 h 589242"/>
                <a:gd name="connsiteX18" fmla="*/ 389431 w 451218"/>
                <a:gd name="connsiteY18" fmla="*/ 245282 h 589242"/>
                <a:gd name="connsiteX19" fmla="*/ 358951 w 451218"/>
                <a:gd name="connsiteY19" fmla="*/ 199562 h 589242"/>
                <a:gd name="connsiteX20" fmla="*/ 336091 w 451218"/>
                <a:gd name="connsiteY20" fmla="*/ 169082 h 589242"/>
                <a:gd name="connsiteX21" fmla="*/ 305611 w 451218"/>
                <a:gd name="connsiteY21" fmla="*/ 161462 h 589242"/>
                <a:gd name="connsiteX22" fmla="*/ 297991 w 451218"/>
                <a:gd name="connsiteY22" fmla="*/ 115742 h 589242"/>
                <a:gd name="connsiteX23" fmla="*/ 282751 w 451218"/>
                <a:gd name="connsiteY23" fmla="*/ 9062 h 589242"/>
                <a:gd name="connsiteX24" fmla="*/ 244651 w 451218"/>
                <a:gd name="connsiteY24" fmla="*/ 24302 h 589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51218" h="589242" extrusionOk="0">
                  <a:moveTo>
                    <a:pt x="244651" y="24302"/>
                  </a:moveTo>
                  <a:cubicBezTo>
                    <a:pt x="197517" y="18099"/>
                    <a:pt x="115913" y="26182"/>
                    <a:pt x="46531" y="39542"/>
                  </a:cubicBezTo>
                  <a:cubicBezTo>
                    <a:pt x="36696" y="45460"/>
                    <a:pt x="25681" y="47369"/>
                    <a:pt x="16051" y="54782"/>
                  </a:cubicBezTo>
                  <a:cubicBezTo>
                    <a:pt x="-7376" y="128931"/>
                    <a:pt x="4101" y="102095"/>
                    <a:pt x="16051" y="260522"/>
                  </a:cubicBezTo>
                  <a:cubicBezTo>
                    <a:pt x="17751" y="277477"/>
                    <a:pt x="28297" y="286404"/>
                    <a:pt x="31291" y="306242"/>
                  </a:cubicBezTo>
                  <a:cubicBezTo>
                    <a:pt x="35556" y="317435"/>
                    <a:pt x="34462" y="328214"/>
                    <a:pt x="38911" y="344342"/>
                  </a:cubicBezTo>
                  <a:cubicBezTo>
                    <a:pt x="51152" y="380359"/>
                    <a:pt x="40954" y="420515"/>
                    <a:pt x="46531" y="458642"/>
                  </a:cubicBezTo>
                  <a:cubicBezTo>
                    <a:pt x="48273" y="468877"/>
                    <a:pt x="57015" y="471699"/>
                    <a:pt x="61771" y="481502"/>
                  </a:cubicBezTo>
                  <a:cubicBezTo>
                    <a:pt x="68648" y="491103"/>
                    <a:pt x="74835" y="501465"/>
                    <a:pt x="77011" y="511982"/>
                  </a:cubicBezTo>
                  <a:cubicBezTo>
                    <a:pt x="87161" y="524733"/>
                    <a:pt x="83433" y="544719"/>
                    <a:pt x="92251" y="557702"/>
                  </a:cubicBezTo>
                  <a:cubicBezTo>
                    <a:pt x="96859" y="564759"/>
                    <a:pt x="108353" y="563282"/>
                    <a:pt x="115111" y="565322"/>
                  </a:cubicBezTo>
                  <a:cubicBezTo>
                    <a:pt x="139989" y="568236"/>
                    <a:pt x="160484" y="570905"/>
                    <a:pt x="191311" y="572942"/>
                  </a:cubicBezTo>
                  <a:cubicBezTo>
                    <a:pt x="221924" y="581105"/>
                    <a:pt x="236791" y="599782"/>
                    <a:pt x="267511" y="580562"/>
                  </a:cubicBezTo>
                  <a:cubicBezTo>
                    <a:pt x="279828" y="570963"/>
                    <a:pt x="281122" y="555652"/>
                    <a:pt x="297991" y="550082"/>
                  </a:cubicBezTo>
                  <a:cubicBezTo>
                    <a:pt x="311301" y="544840"/>
                    <a:pt x="329753" y="545221"/>
                    <a:pt x="343711" y="542462"/>
                  </a:cubicBezTo>
                  <a:cubicBezTo>
                    <a:pt x="349835" y="539091"/>
                    <a:pt x="359031" y="537861"/>
                    <a:pt x="366571" y="534842"/>
                  </a:cubicBezTo>
                  <a:cubicBezTo>
                    <a:pt x="405498" y="519165"/>
                    <a:pt x="401080" y="521669"/>
                    <a:pt x="435151" y="504362"/>
                  </a:cubicBezTo>
                  <a:cubicBezTo>
                    <a:pt x="452334" y="420348"/>
                    <a:pt x="458356" y="409357"/>
                    <a:pt x="442771" y="321482"/>
                  </a:cubicBezTo>
                  <a:cubicBezTo>
                    <a:pt x="436735" y="300215"/>
                    <a:pt x="399940" y="264907"/>
                    <a:pt x="389431" y="245282"/>
                  </a:cubicBezTo>
                  <a:cubicBezTo>
                    <a:pt x="376585" y="230368"/>
                    <a:pt x="370495" y="214123"/>
                    <a:pt x="358951" y="199562"/>
                  </a:cubicBezTo>
                  <a:cubicBezTo>
                    <a:pt x="351351" y="188260"/>
                    <a:pt x="348375" y="176003"/>
                    <a:pt x="336091" y="169082"/>
                  </a:cubicBezTo>
                  <a:cubicBezTo>
                    <a:pt x="328979" y="160192"/>
                    <a:pt x="316638" y="162762"/>
                    <a:pt x="305611" y="161462"/>
                  </a:cubicBezTo>
                  <a:cubicBezTo>
                    <a:pt x="302493" y="146735"/>
                    <a:pt x="299231" y="129585"/>
                    <a:pt x="297991" y="115742"/>
                  </a:cubicBezTo>
                  <a:cubicBezTo>
                    <a:pt x="299588" y="83341"/>
                    <a:pt x="299412" y="39735"/>
                    <a:pt x="282751" y="9062"/>
                  </a:cubicBezTo>
                  <a:cubicBezTo>
                    <a:pt x="270078" y="-21078"/>
                    <a:pt x="283433" y="7580"/>
                    <a:pt x="244651" y="24302"/>
                  </a:cubicBezTo>
                  <a:close/>
                </a:path>
              </a:pathLst>
            </a:custGeom>
            <a:noFill/>
            <a:ln>
              <a:solidFill>
                <a:srgbClr val="7030A0"/>
              </a:solidFill>
              <a:extLst>
                <a:ext uri="{C807C97D-BFC1-408E-A445-0C87EB9F89A2}">
                  <ask:lineSketchStyleProps xmlns:ask="http://schemas.microsoft.com/office/drawing/2018/sketchyshapes" sd="1677157907">
                    <a:custGeom>
                      <a:avLst/>
                      <a:gdLst>
                        <a:gd name="connsiteX0" fmla="*/ 244651 w 451218"/>
                        <a:gd name="connsiteY0" fmla="*/ 24302 h 589242"/>
                        <a:gd name="connsiteX1" fmla="*/ 46531 w 451218"/>
                        <a:gd name="connsiteY1" fmla="*/ 39542 h 589242"/>
                        <a:gd name="connsiteX2" fmla="*/ 16051 w 451218"/>
                        <a:gd name="connsiteY2" fmla="*/ 54782 h 589242"/>
                        <a:gd name="connsiteX3" fmla="*/ 16051 w 451218"/>
                        <a:gd name="connsiteY3" fmla="*/ 260522 h 589242"/>
                        <a:gd name="connsiteX4" fmla="*/ 31291 w 451218"/>
                        <a:gd name="connsiteY4" fmla="*/ 306242 h 589242"/>
                        <a:gd name="connsiteX5" fmla="*/ 38911 w 451218"/>
                        <a:gd name="connsiteY5" fmla="*/ 344342 h 589242"/>
                        <a:gd name="connsiteX6" fmla="*/ 46531 w 451218"/>
                        <a:gd name="connsiteY6" fmla="*/ 458642 h 589242"/>
                        <a:gd name="connsiteX7" fmla="*/ 61771 w 451218"/>
                        <a:gd name="connsiteY7" fmla="*/ 481502 h 589242"/>
                        <a:gd name="connsiteX8" fmla="*/ 77011 w 451218"/>
                        <a:gd name="connsiteY8" fmla="*/ 511982 h 589242"/>
                        <a:gd name="connsiteX9" fmla="*/ 92251 w 451218"/>
                        <a:gd name="connsiteY9" fmla="*/ 557702 h 589242"/>
                        <a:gd name="connsiteX10" fmla="*/ 115111 w 451218"/>
                        <a:gd name="connsiteY10" fmla="*/ 565322 h 589242"/>
                        <a:gd name="connsiteX11" fmla="*/ 191311 w 451218"/>
                        <a:gd name="connsiteY11" fmla="*/ 572942 h 589242"/>
                        <a:gd name="connsiteX12" fmla="*/ 267511 w 451218"/>
                        <a:gd name="connsiteY12" fmla="*/ 580562 h 589242"/>
                        <a:gd name="connsiteX13" fmla="*/ 297991 w 451218"/>
                        <a:gd name="connsiteY13" fmla="*/ 550082 h 589242"/>
                        <a:gd name="connsiteX14" fmla="*/ 343711 w 451218"/>
                        <a:gd name="connsiteY14" fmla="*/ 542462 h 589242"/>
                        <a:gd name="connsiteX15" fmla="*/ 366571 w 451218"/>
                        <a:gd name="connsiteY15" fmla="*/ 534842 h 589242"/>
                        <a:gd name="connsiteX16" fmla="*/ 435151 w 451218"/>
                        <a:gd name="connsiteY16" fmla="*/ 504362 h 589242"/>
                        <a:gd name="connsiteX17" fmla="*/ 442771 w 451218"/>
                        <a:gd name="connsiteY17" fmla="*/ 321482 h 589242"/>
                        <a:gd name="connsiteX18" fmla="*/ 389431 w 451218"/>
                        <a:gd name="connsiteY18" fmla="*/ 245282 h 589242"/>
                        <a:gd name="connsiteX19" fmla="*/ 358951 w 451218"/>
                        <a:gd name="connsiteY19" fmla="*/ 199562 h 589242"/>
                        <a:gd name="connsiteX20" fmla="*/ 336091 w 451218"/>
                        <a:gd name="connsiteY20" fmla="*/ 169082 h 589242"/>
                        <a:gd name="connsiteX21" fmla="*/ 305611 w 451218"/>
                        <a:gd name="connsiteY21" fmla="*/ 161462 h 589242"/>
                        <a:gd name="connsiteX22" fmla="*/ 297991 w 451218"/>
                        <a:gd name="connsiteY22" fmla="*/ 115742 h 589242"/>
                        <a:gd name="connsiteX23" fmla="*/ 282751 w 451218"/>
                        <a:gd name="connsiteY23" fmla="*/ 9062 h 589242"/>
                        <a:gd name="connsiteX24" fmla="*/ 244651 w 451218"/>
                        <a:gd name="connsiteY24" fmla="*/ 24302 h 5892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451218" h="589242">
                          <a:moveTo>
                            <a:pt x="244651" y="24302"/>
                          </a:moveTo>
                          <a:cubicBezTo>
                            <a:pt x="205281" y="29382"/>
                            <a:pt x="105492" y="14273"/>
                            <a:pt x="46531" y="39542"/>
                          </a:cubicBezTo>
                          <a:cubicBezTo>
                            <a:pt x="36090" y="44017"/>
                            <a:pt x="26211" y="49702"/>
                            <a:pt x="16051" y="54782"/>
                          </a:cubicBezTo>
                          <a:cubicBezTo>
                            <a:pt x="-9735" y="132141"/>
                            <a:pt x="-470" y="95316"/>
                            <a:pt x="16051" y="260522"/>
                          </a:cubicBezTo>
                          <a:cubicBezTo>
                            <a:pt x="17649" y="276507"/>
                            <a:pt x="28141" y="290490"/>
                            <a:pt x="31291" y="306242"/>
                          </a:cubicBezTo>
                          <a:lnTo>
                            <a:pt x="38911" y="344342"/>
                          </a:lnTo>
                          <a:cubicBezTo>
                            <a:pt x="41451" y="382442"/>
                            <a:pt x="40253" y="420977"/>
                            <a:pt x="46531" y="458642"/>
                          </a:cubicBezTo>
                          <a:cubicBezTo>
                            <a:pt x="48037" y="467675"/>
                            <a:pt x="57227" y="473551"/>
                            <a:pt x="61771" y="481502"/>
                          </a:cubicBezTo>
                          <a:cubicBezTo>
                            <a:pt x="67407" y="491365"/>
                            <a:pt x="72792" y="501435"/>
                            <a:pt x="77011" y="511982"/>
                          </a:cubicBezTo>
                          <a:cubicBezTo>
                            <a:pt x="82977" y="526897"/>
                            <a:pt x="82914" y="544630"/>
                            <a:pt x="92251" y="557702"/>
                          </a:cubicBezTo>
                          <a:cubicBezTo>
                            <a:pt x="96920" y="564238"/>
                            <a:pt x="107172" y="564101"/>
                            <a:pt x="115111" y="565322"/>
                          </a:cubicBezTo>
                          <a:cubicBezTo>
                            <a:pt x="140341" y="569204"/>
                            <a:pt x="165911" y="570402"/>
                            <a:pt x="191311" y="572942"/>
                          </a:cubicBezTo>
                          <a:cubicBezTo>
                            <a:pt x="221193" y="584895"/>
                            <a:pt x="235166" y="598532"/>
                            <a:pt x="267511" y="580562"/>
                          </a:cubicBezTo>
                          <a:cubicBezTo>
                            <a:pt x="280071" y="573584"/>
                            <a:pt x="285140" y="556508"/>
                            <a:pt x="297991" y="550082"/>
                          </a:cubicBezTo>
                          <a:cubicBezTo>
                            <a:pt x="311810" y="543172"/>
                            <a:pt x="328629" y="545814"/>
                            <a:pt x="343711" y="542462"/>
                          </a:cubicBezTo>
                          <a:cubicBezTo>
                            <a:pt x="351552" y="540720"/>
                            <a:pt x="359050" y="537662"/>
                            <a:pt x="366571" y="534842"/>
                          </a:cubicBezTo>
                          <a:cubicBezTo>
                            <a:pt x="405488" y="520248"/>
                            <a:pt x="400517" y="521679"/>
                            <a:pt x="435151" y="504362"/>
                          </a:cubicBezTo>
                          <a:cubicBezTo>
                            <a:pt x="449366" y="419074"/>
                            <a:pt x="458949" y="407765"/>
                            <a:pt x="442771" y="321482"/>
                          </a:cubicBezTo>
                          <a:cubicBezTo>
                            <a:pt x="437886" y="295431"/>
                            <a:pt x="401224" y="261006"/>
                            <a:pt x="389431" y="245282"/>
                          </a:cubicBezTo>
                          <a:cubicBezTo>
                            <a:pt x="378441" y="230629"/>
                            <a:pt x="369941" y="214215"/>
                            <a:pt x="358951" y="199562"/>
                          </a:cubicBezTo>
                          <a:cubicBezTo>
                            <a:pt x="351331" y="189402"/>
                            <a:pt x="346425" y="176464"/>
                            <a:pt x="336091" y="169082"/>
                          </a:cubicBezTo>
                          <a:cubicBezTo>
                            <a:pt x="327569" y="162995"/>
                            <a:pt x="315771" y="164002"/>
                            <a:pt x="305611" y="161462"/>
                          </a:cubicBezTo>
                          <a:cubicBezTo>
                            <a:pt x="303071" y="146222"/>
                            <a:pt x="300283" y="131021"/>
                            <a:pt x="297991" y="115742"/>
                          </a:cubicBezTo>
                          <a:cubicBezTo>
                            <a:pt x="292662" y="80218"/>
                            <a:pt x="301577" y="39654"/>
                            <a:pt x="282751" y="9062"/>
                          </a:cubicBezTo>
                          <a:cubicBezTo>
                            <a:pt x="267112" y="-16352"/>
                            <a:pt x="284021" y="19222"/>
                            <a:pt x="244651" y="24302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0800945"/>
      </p:ext>
    </p:extLst>
  </p:cSld>
  <p:clrMapOvr>
    <a:masterClrMapping/>
  </p:clrMapOvr>
  <p:transition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tendard variable">
      <a:majorFont>
        <a:latin typeface="Pretendard Variable ExtraBold"/>
        <a:ea typeface="Pretendard Variable ExtraBold"/>
        <a:cs typeface=""/>
      </a:majorFont>
      <a:minorFont>
        <a:latin typeface="Pretendard Variable"/>
        <a:ea typeface="Pretendard Variabl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v2" id="{B596F004-23F0-4D49-A2DE-1207281D85A6}" vid="{DA52552C-552D-4F36-B913-879B944FAD6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template_v2</Template>
  <TotalTime>54</TotalTime>
  <Words>113</Words>
  <Application>Microsoft Office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Pretendard Variable</vt:lpstr>
      <vt:lpstr>Arial</vt:lpstr>
      <vt:lpstr>Pretendard Variable ExtraBold</vt:lpstr>
      <vt:lpstr>Office Theme</vt:lpstr>
      <vt:lpstr>Clumping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Clumping</dc:title>
  <dc:creator>박상현</dc:creator>
  <cp:lastModifiedBy>박상현</cp:lastModifiedBy>
  <cp:revision>1</cp:revision>
  <dcterms:created xsi:type="dcterms:W3CDTF">2023-07-11T09:20:31Z</dcterms:created>
  <dcterms:modified xsi:type="dcterms:W3CDTF">2023-07-11T10:14:52Z</dcterms:modified>
</cp:coreProperties>
</file>

<file path=docProps/thumbnail.jpeg>
</file>